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7" r:id="rId2"/>
    <p:sldId id="276" r:id="rId3"/>
    <p:sldId id="278" r:id="rId4"/>
    <p:sldId id="279" r:id="rId5"/>
    <p:sldId id="274" r:id="rId6"/>
    <p:sldId id="281" r:id="rId7"/>
    <p:sldId id="283" r:id="rId8"/>
    <p:sldId id="287" r:id="rId9"/>
    <p:sldId id="285" r:id="rId10"/>
    <p:sldId id="284" r:id="rId11"/>
    <p:sldId id="288" r:id="rId12"/>
    <p:sldId id="289" r:id="rId13"/>
    <p:sldId id="290" r:id="rId14"/>
    <p:sldId id="286" r:id="rId15"/>
    <p:sldId id="280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293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BCE1"/>
    <a:srgbClr val="305C81"/>
    <a:srgbClr val="84B8DD"/>
    <a:srgbClr val="C0E6DB"/>
    <a:srgbClr val="2D3037"/>
    <a:srgbClr val="E0E0E2"/>
    <a:srgbClr val="E4E4E6"/>
    <a:srgbClr val="D7E0E3"/>
    <a:srgbClr val="141414"/>
    <a:srgbClr val="E6E6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52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24" y="16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/>
              <a:t>2018. 1. 15.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035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/>
              <a:t>2018. 1. 15.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702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/>
              <a:t>2018. 1. 15.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602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/>
              <a:t>2018. 1. 15.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131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/>
              <a:t>2018. 1. 15.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03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/>
              <a:t>2018. 1. 15.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890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/>
              <a:t>2018. 1. 15.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438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/>
              <a:t>2018. 1. 15.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520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/>
              <a:t>2018. 1. 15.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698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/>
              <a:t>2018. 1. 15.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169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5D67F-C495-45B5-B368-F4679945A243}" type="datetimeFigureOut">
              <a:rPr lang="ko-KR" altLang="en-US" smtClean="0"/>
              <a:t>2018. 1. 15.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82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05D67F-C495-45B5-B368-F4679945A243}" type="datetimeFigureOut">
              <a:rPr lang="ko-KR" altLang="en-US" smtClean="0"/>
              <a:t>2018. 1. 15.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15513-7FD5-42F0-9F14-568381070E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00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3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Relationship Id="rId3" Type="http://schemas.openxmlformats.org/officeDocument/2006/relationships/image" Target="../media/image2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4.tiff"/><Relationship Id="rId5" Type="http://schemas.openxmlformats.org/officeDocument/2006/relationships/image" Target="../media/image25.tiff"/><Relationship Id="rId6" Type="http://schemas.openxmlformats.org/officeDocument/2006/relationships/image" Target="../media/image26.tiff"/><Relationship Id="rId7" Type="http://schemas.openxmlformats.org/officeDocument/2006/relationships/image" Target="../media/image27.tiff"/><Relationship Id="rId8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Ya5zRRMaBwM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aCOyq4YzBtY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4" Type="http://schemas.openxmlformats.org/officeDocument/2006/relationships/image" Target="../media/image34.tiff"/><Relationship Id="rId5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96dWOEa4Djs" TargetMode="External"/><Relationship Id="rId3" Type="http://schemas.openxmlformats.org/officeDocument/2006/relationships/image" Target="../media/image3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4" Type="http://schemas.openxmlformats.org/officeDocument/2006/relationships/image" Target="../media/image39.tiff"/><Relationship Id="rId5" Type="http://schemas.openxmlformats.org/officeDocument/2006/relationships/image" Target="../media/image40.tiff"/><Relationship Id="rId6" Type="http://schemas.openxmlformats.org/officeDocument/2006/relationships/image" Target="../media/image41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r1plpx8JsY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4ZNuMrUNX8" TargetMode="External"/><Relationship Id="rId4" Type="http://schemas.openxmlformats.org/officeDocument/2006/relationships/image" Target="../media/image44.tiff"/><Relationship Id="rId5" Type="http://schemas.openxmlformats.org/officeDocument/2006/relationships/image" Target="../media/image45.tiff"/><Relationship Id="rId1" Type="http://schemas.openxmlformats.org/officeDocument/2006/relationships/slideLayout" Target="../slideLayouts/slideLayout2.xml"/><Relationship Id="rId2" Type="http://schemas.openxmlformats.org/officeDocument/2006/relationships/hyperlink" Target="NULL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1.wdp"/><Relationship Id="rId5" Type="http://schemas.openxmlformats.org/officeDocument/2006/relationships/image" Target="../media/image15.tiff"/><Relationship Id="rId6" Type="http://schemas.openxmlformats.org/officeDocument/2006/relationships/image" Target="../media/image16.tiff"/><Relationship Id="rId7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XgOmMAasqto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자유형 30"/>
          <p:cNvSpPr/>
          <p:nvPr/>
        </p:nvSpPr>
        <p:spPr>
          <a:xfrm>
            <a:off x="183995" y="0"/>
            <a:ext cx="12192000" cy="3729037"/>
          </a:xfrm>
          <a:custGeom>
            <a:avLst/>
            <a:gdLst>
              <a:gd name="connsiteX0" fmla="*/ 0 w 12192000"/>
              <a:gd name="connsiteY0" fmla="*/ 0 h 3729037"/>
              <a:gd name="connsiteX1" fmla="*/ 12192000 w 12192000"/>
              <a:gd name="connsiteY1" fmla="*/ 0 h 3729037"/>
              <a:gd name="connsiteX2" fmla="*/ 12192000 w 12192000"/>
              <a:gd name="connsiteY2" fmla="*/ 3429000 h 3729037"/>
              <a:gd name="connsiteX3" fmla="*/ 6408126 w 12192000"/>
              <a:gd name="connsiteY3" fmla="*/ 3429000 h 3729037"/>
              <a:gd name="connsiteX4" fmla="*/ 6097281 w 12192000"/>
              <a:gd name="connsiteY4" fmla="*/ 3729037 h 3729037"/>
              <a:gd name="connsiteX5" fmla="*/ 5786437 w 12192000"/>
              <a:gd name="connsiteY5" fmla="*/ 3429000 h 3729037"/>
              <a:gd name="connsiteX6" fmla="*/ 0 w 12192000"/>
              <a:gd name="connsiteY6" fmla="*/ 3429000 h 3729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729037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6408126" y="3429000"/>
                </a:lnTo>
                <a:lnTo>
                  <a:pt x="6097281" y="3729037"/>
                </a:lnTo>
                <a:lnTo>
                  <a:pt x="5786437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dist="12700" dir="5400000" algn="t" rotWithShape="0">
              <a:srgbClr val="80BCE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3398872" y="1379771"/>
            <a:ext cx="5394256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i="1" dirty="0" err="1" smtClean="0">
                <a:solidFill>
                  <a:srgbClr val="80BCE1"/>
                </a:solidFill>
              </a:rPr>
              <a:t>Wisoft</a:t>
            </a:r>
            <a:r>
              <a:rPr lang="en-US" altLang="ko-KR" sz="2000" i="1" dirty="0" smtClean="0">
                <a:solidFill>
                  <a:srgbClr val="80BCE1"/>
                </a:solidFill>
              </a:rPr>
              <a:t>  </a:t>
            </a:r>
            <a:r>
              <a:rPr lang="en-US" altLang="ko-KR" sz="2800" b="1" i="1" dirty="0" smtClean="0">
                <a:solidFill>
                  <a:srgbClr val="80BCE1"/>
                </a:solidFill>
              </a:rPr>
              <a:t>Computer Basic</a:t>
            </a:r>
            <a:endParaRPr lang="en-US" altLang="ko-KR" sz="2800" b="1" i="1" dirty="0">
              <a:solidFill>
                <a:srgbClr val="80BCE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 smtClean="0">
                <a:solidFill>
                  <a:srgbClr val="80BCE1"/>
                </a:solidFill>
              </a:rPr>
              <a:t>PC &amp; Network</a:t>
            </a:r>
            <a:endParaRPr lang="en-US" altLang="ko-KR" sz="1000" dirty="0">
              <a:solidFill>
                <a:srgbClr val="80BCE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5605462" y="4543423"/>
            <a:ext cx="981075" cy="981075"/>
          </a:xfrm>
          <a:prstGeom prst="ellipse">
            <a:avLst/>
          </a:prstGeom>
          <a:solidFill>
            <a:schemeClr val="bg1"/>
          </a:solidFill>
          <a:ln>
            <a:solidFill>
              <a:srgbClr val="80B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429788" y="5648323"/>
            <a:ext cx="133241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u="sng" dirty="0" smtClean="0">
                <a:solidFill>
                  <a:srgbClr val="80BCE1"/>
                </a:solidFill>
              </a:rPr>
              <a:t>L</a:t>
            </a:r>
            <a:r>
              <a:rPr lang="en-US" altLang="ko-KR" sz="1100" u="sng" dirty="0" smtClean="0">
                <a:solidFill>
                  <a:srgbClr val="80BCE1"/>
                </a:solidFill>
              </a:rPr>
              <a:t>EE </a:t>
            </a:r>
            <a:r>
              <a:rPr lang="en-US" altLang="ko-KR" sz="1100" b="1" u="sng" dirty="0" smtClean="0">
                <a:solidFill>
                  <a:srgbClr val="80BCE1"/>
                </a:solidFill>
              </a:rPr>
              <a:t>S</a:t>
            </a:r>
            <a:r>
              <a:rPr lang="en-US" altLang="ko-KR" sz="1100" u="sng" dirty="0" smtClean="0">
                <a:solidFill>
                  <a:srgbClr val="80BCE1"/>
                </a:solidFill>
              </a:rPr>
              <a:t>EONG </a:t>
            </a:r>
            <a:r>
              <a:rPr lang="en-US" altLang="ko-KR" sz="1100" b="1" u="sng" dirty="0" smtClean="0">
                <a:solidFill>
                  <a:srgbClr val="80BCE1"/>
                </a:solidFill>
              </a:rPr>
              <a:t>W</a:t>
            </a:r>
            <a:r>
              <a:rPr lang="en-US" altLang="ko-KR" sz="1100" u="sng" dirty="0" smtClean="0">
                <a:solidFill>
                  <a:srgbClr val="80BCE1"/>
                </a:solidFill>
              </a:rPr>
              <a:t>ON</a:t>
            </a:r>
            <a:endParaRPr lang="en-US" altLang="ko-KR" sz="1100" u="sng" dirty="0">
              <a:solidFill>
                <a:srgbClr val="80BCE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929062" y="4543423"/>
            <a:ext cx="981075" cy="981075"/>
          </a:xfrm>
          <a:prstGeom prst="ellipse">
            <a:avLst/>
          </a:prstGeom>
          <a:solidFill>
            <a:srgbClr val="84B8DD"/>
          </a:solidFill>
          <a:ln>
            <a:solidFill>
              <a:srgbClr val="80B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4019488" y="4983554"/>
            <a:ext cx="800219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bg1"/>
                </a:solidFill>
              </a:rPr>
              <a:t>정보통신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7281862" y="4543423"/>
            <a:ext cx="981075" cy="981075"/>
          </a:xfrm>
          <a:prstGeom prst="ellipse">
            <a:avLst/>
          </a:prstGeom>
          <a:solidFill>
            <a:srgbClr val="84B8DD"/>
          </a:solidFill>
          <a:ln>
            <a:solidFill>
              <a:srgbClr val="80B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7340230" y="5002604"/>
            <a:ext cx="864339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</a:rPr>
              <a:t>20131792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grpSp>
        <p:nvGrpSpPr>
          <p:cNvPr id="60" name="Group 20"/>
          <p:cNvGrpSpPr>
            <a:grpSpLocks noChangeAspect="1"/>
          </p:cNvGrpSpPr>
          <p:nvPr/>
        </p:nvGrpSpPr>
        <p:grpSpPr bwMode="auto">
          <a:xfrm>
            <a:off x="5994834" y="4852852"/>
            <a:ext cx="202327" cy="275984"/>
            <a:chOff x="2597" y="4163"/>
            <a:chExt cx="217" cy="296"/>
          </a:xfrm>
          <a:solidFill>
            <a:srgbClr val="84B8DD"/>
          </a:solidFill>
        </p:grpSpPr>
        <p:sp>
          <p:nvSpPr>
            <p:cNvPr id="61" name="Freeform 22"/>
            <p:cNvSpPr>
              <a:spLocks noEditPoints="1"/>
            </p:cNvSpPr>
            <p:nvPr/>
          </p:nvSpPr>
          <p:spPr bwMode="auto">
            <a:xfrm>
              <a:off x="2630" y="4163"/>
              <a:ext cx="151" cy="176"/>
            </a:xfrm>
            <a:custGeom>
              <a:avLst/>
              <a:gdLst>
                <a:gd name="T0" fmla="*/ 410 w 1662"/>
                <a:gd name="T1" fmla="*/ 645 h 1942"/>
                <a:gd name="T2" fmla="*/ 309 w 1662"/>
                <a:gd name="T3" fmla="*/ 847 h 1942"/>
                <a:gd name="T4" fmla="*/ 255 w 1662"/>
                <a:gd name="T5" fmla="*/ 1023 h 1942"/>
                <a:gd name="T6" fmla="*/ 263 w 1662"/>
                <a:gd name="T7" fmla="*/ 1206 h 1942"/>
                <a:gd name="T8" fmla="*/ 347 w 1662"/>
                <a:gd name="T9" fmla="*/ 1429 h 1942"/>
                <a:gd name="T10" fmla="*/ 476 w 1662"/>
                <a:gd name="T11" fmla="*/ 1620 h 1942"/>
                <a:gd name="T12" fmla="*/ 638 w 1662"/>
                <a:gd name="T13" fmla="*/ 1753 h 1942"/>
                <a:gd name="T14" fmla="*/ 825 w 1662"/>
                <a:gd name="T15" fmla="*/ 1803 h 1942"/>
                <a:gd name="T16" fmla="*/ 1013 w 1662"/>
                <a:gd name="T17" fmla="*/ 1753 h 1942"/>
                <a:gd name="T18" fmla="*/ 1176 w 1662"/>
                <a:gd name="T19" fmla="*/ 1619 h 1942"/>
                <a:gd name="T20" fmla="*/ 1305 w 1662"/>
                <a:gd name="T21" fmla="*/ 1428 h 1942"/>
                <a:gd name="T22" fmla="*/ 1388 w 1662"/>
                <a:gd name="T23" fmla="*/ 1205 h 1942"/>
                <a:gd name="T24" fmla="*/ 1418 w 1662"/>
                <a:gd name="T25" fmla="*/ 974 h 1942"/>
                <a:gd name="T26" fmla="*/ 1266 w 1662"/>
                <a:gd name="T27" fmla="*/ 836 h 1942"/>
                <a:gd name="T28" fmla="*/ 1012 w 1662"/>
                <a:gd name="T29" fmla="*/ 794 h 1942"/>
                <a:gd name="T30" fmla="*/ 806 w 1662"/>
                <a:gd name="T31" fmla="*/ 713 h 1942"/>
                <a:gd name="T32" fmla="*/ 646 w 1662"/>
                <a:gd name="T33" fmla="*/ 610 h 1942"/>
                <a:gd name="T34" fmla="*/ 526 w 1662"/>
                <a:gd name="T35" fmla="*/ 499 h 1942"/>
                <a:gd name="T36" fmla="*/ 944 w 1662"/>
                <a:gd name="T37" fmla="*/ 23 h 1942"/>
                <a:gd name="T38" fmla="*/ 1152 w 1662"/>
                <a:gd name="T39" fmla="*/ 118 h 1942"/>
                <a:gd name="T40" fmla="*/ 1271 w 1662"/>
                <a:gd name="T41" fmla="*/ 205 h 1942"/>
                <a:gd name="T42" fmla="*/ 1388 w 1662"/>
                <a:gd name="T43" fmla="*/ 323 h 1942"/>
                <a:gd name="T44" fmla="*/ 1455 w 1662"/>
                <a:gd name="T45" fmla="*/ 429 h 1942"/>
                <a:gd name="T46" fmla="*/ 1524 w 1662"/>
                <a:gd name="T47" fmla="*/ 626 h 1942"/>
                <a:gd name="T48" fmla="*/ 1555 w 1662"/>
                <a:gd name="T49" fmla="*/ 892 h 1942"/>
                <a:gd name="T50" fmla="*/ 1619 w 1662"/>
                <a:gd name="T51" fmla="*/ 939 h 1942"/>
                <a:gd name="T52" fmla="*/ 1657 w 1662"/>
                <a:gd name="T53" fmla="*/ 1032 h 1942"/>
                <a:gd name="T54" fmla="*/ 1655 w 1662"/>
                <a:gd name="T55" fmla="*/ 1183 h 1942"/>
                <a:gd name="T56" fmla="*/ 1611 w 1662"/>
                <a:gd name="T57" fmla="*/ 1304 h 1942"/>
                <a:gd name="T58" fmla="*/ 1537 w 1662"/>
                <a:gd name="T59" fmla="*/ 1372 h 1942"/>
                <a:gd name="T60" fmla="*/ 1445 w 1662"/>
                <a:gd name="T61" fmla="*/ 1454 h 1942"/>
                <a:gd name="T62" fmla="*/ 1313 w 1662"/>
                <a:gd name="T63" fmla="*/ 1670 h 1942"/>
                <a:gd name="T64" fmla="*/ 1141 w 1662"/>
                <a:gd name="T65" fmla="*/ 1836 h 1942"/>
                <a:gd name="T66" fmla="*/ 937 w 1662"/>
                <a:gd name="T67" fmla="*/ 1930 h 1942"/>
                <a:gd name="T68" fmla="*/ 714 w 1662"/>
                <a:gd name="T69" fmla="*/ 1930 h 1942"/>
                <a:gd name="T70" fmla="*/ 510 w 1662"/>
                <a:gd name="T71" fmla="*/ 1836 h 1942"/>
                <a:gd name="T72" fmla="*/ 337 w 1662"/>
                <a:gd name="T73" fmla="*/ 1669 h 1942"/>
                <a:gd name="T74" fmla="*/ 205 w 1662"/>
                <a:gd name="T75" fmla="*/ 1452 h 1942"/>
                <a:gd name="T76" fmla="*/ 111 w 1662"/>
                <a:gd name="T77" fmla="*/ 1364 h 1942"/>
                <a:gd name="T78" fmla="*/ 39 w 1662"/>
                <a:gd name="T79" fmla="*/ 1284 h 1942"/>
                <a:gd name="T80" fmla="*/ 2 w 1662"/>
                <a:gd name="T81" fmla="*/ 1143 h 1942"/>
                <a:gd name="T82" fmla="*/ 9 w 1662"/>
                <a:gd name="T83" fmla="*/ 1009 h 1942"/>
                <a:gd name="T84" fmla="*/ 50 w 1662"/>
                <a:gd name="T85" fmla="*/ 930 h 1942"/>
                <a:gd name="T86" fmla="*/ 98 w 1662"/>
                <a:gd name="T87" fmla="*/ 851 h 1942"/>
                <a:gd name="T88" fmla="*/ 85 w 1662"/>
                <a:gd name="T89" fmla="*/ 643 h 1942"/>
                <a:gd name="T90" fmla="*/ 120 w 1662"/>
                <a:gd name="T91" fmla="*/ 487 h 1942"/>
                <a:gd name="T92" fmla="*/ 183 w 1662"/>
                <a:gd name="T93" fmla="*/ 377 h 1942"/>
                <a:gd name="T94" fmla="*/ 257 w 1662"/>
                <a:gd name="T95" fmla="*/ 305 h 1942"/>
                <a:gd name="T96" fmla="*/ 319 w 1662"/>
                <a:gd name="T97" fmla="*/ 266 h 1942"/>
                <a:gd name="T98" fmla="*/ 352 w 1662"/>
                <a:gd name="T99" fmla="*/ 246 h 1942"/>
                <a:gd name="T100" fmla="*/ 390 w 1662"/>
                <a:gd name="T101" fmla="*/ 196 h 1942"/>
                <a:gd name="T102" fmla="*/ 459 w 1662"/>
                <a:gd name="T103" fmla="*/ 127 h 1942"/>
                <a:gd name="T104" fmla="*/ 559 w 1662"/>
                <a:gd name="T105" fmla="*/ 57 h 1942"/>
                <a:gd name="T106" fmla="*/ 690 w 1662"/>
                <a:gd name="T107" fmla="*/ 10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62" h="1942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63" name="Freeform 23"/>
            <p:cNvSpPr>
              <a:spLocks noEditPoints="1"/>
            </p:cNvSpPr>
            <p:nvPr/>
          </p:nvSpPr>
          <p:spPr bwMode="auto">
            <a:xfrm>
              <a:off x="2664" y="4250"/>
              <a:ext cx="83" cy="27"/>
            </a:xfrm>
            <a:custGeom>
              <a:avLst/>
              <a:gdLst>
                <a:gd name="T0" fmla="*/ 613 w 916"/>
                <a:gd name="T1" fmla="*/ 78 h 300"/>
                <a:gd name="T2" fmla="*/ 561 w 916"/>
                <a:gd name="T3" fmla="*/ 109 h 300"/>
                <a:gd name="T4" fmla="*/ 554 w 916"/>
                <a:gd name="T5" fmla="*/ 165 h 300"/>
                <a:gd name="T6" fmla="*/ 579 w 916"/>
                <a:gd name="T7" fmla="*/ 210 h 300"/>
                <a:gd name="T8" fmla="*/ 665 w 916"/>
                <a:gd name="T9" fmla="*/ 229 h 300"/>
                <a:gd name="T10" fmla="*/ 787 w 916"/>
                <a:gd name="T11" fmla="*/ 223 h 300"/>
                <a:gd name="T12" fmla="*/ 839 w 916"/>
                <a:gd name="T13" fmla="*/ 191 h 300"/>
                <a:gd name="T14" fmla="*/ 846 w 916"/>
                <a:gd name="T15" fmla="*/ 135 h 300"/>
                <a:gd name="T16" fmla="*/ 820 w 916"/>
                <a:gd name="T17" fmla="*/ 90 h 300"/>
                <a:gd name="T18" fmla="*/ 734 w 916"/>
                <a:gd name="T19" fmla="*/ 72 h 300"/>
                <a:gd name="T20" fmla="*/ 153 w 916"/>
                <a:gd name="T21" fmla="*/ 74 h 300"/>
                <a:gd name="T22" fmla="*/ 85 w 916"/>
                <a:gd name="T23" fmla="*/ 99 h 300"/>
                <a:gd name="T24" fmla="*/ 70 w 916"/>
                <a:gd name="T25" fmla="*/ 150 h 300"/>
                <a:gd name="T26" fmla="*/ 85 w 916"/>
                <a:gd name="T27" fmla="*/ 201 h 300"/>
                <a:gd name="T28" fmla="*/ 153 w 916"/>
                <a:gd name="T29" fmla="*/ 227 h 300"/>
                <a:gd name="T30" fmla="*/ 280 w 916"/>
                <a:gd name="T31" fmla="*/ 227 h 300"/>
                <a:gd name="T32" fmla="*/ 348 w 916"/>
                <a:gd name="T33" fmla="*/ 201 h 300"/>
                <a:gd name="T34" fmla="*/ 363 w 916"/>
                <a:gd name="T35" fmla="*/ 150 h 300"/>
                <a:gd name="T36" fmla="*/ 348 w 916"/>
                <a:gd name="T37" fmla="*/ 99 h 300"/>
                <a:gd name="T38" fmla="*/ 280 w 916"/>
                <a:gd name="T39" fmla="*/ 74 h 300"/>
                <a:gd name="T40" fmla="*/ 234 w 916"/>
                <a:gd name="T41" fmla="*/ 0 h 300"/>
                <a:gd name="T42" fmla="*/ 321 w 916"/>
                <a:gd name="T43" fmla="*/ 9 h 300"/>
                <a:gd name="T44" fmla="*/ 400 w 916"/>
                <a:gd name="T45" fmla="*/ 53 h 300"/>
                <a:gd name="T46" fmla="*/ 574 w 916"/>
                <a:gd name="T47" fmla="*/ 17 h 300"/>
                <a:gd name="T48" fmla="*/ 662 w 916"/>
                <a:gd name="T49" fmla="*/ 1 h 300"/>
                <a:gd name="T50" fmla="*/ 732 w 916"/>
                <a:gd name="T51" fmla="*/ 0 h 300"/>
                <a:gd name="T52" fmla="*/ 806 w 916"/>
                <a:gd name="T53" fmla="*/ 10 h 300"/>
                <a:gd name="T54" fmla="*/ 875 w 916"/>
                <a:gd name="T55" fmla="*/ 45 h 300"/>
                <a:gd name="T56" fmla="*/ 914 w 916"/>
                <a:gd name="T57" fmla="*/ 123 h 300"/>
                <a:gd name="T58" fmla="*/ 900 w 916"/>
                <a:gd name="T59" fmla="*/ 223 h 300"/>
                <a:gd name="T60" fmla="*/ 843 w 916"/>
                <a:gd name="T61" fmla="*/ 277 h 300"/>
                <a:gd name="T62" fmla="*/ 768 w 916"/>
                <a:gd name="T63" fmla="*/ 297 h 300"/>
                <a:gd name="T64" fmla="*/ 699 w 916"/>
                <a:gd name="T65" fmla="*/ 300 h 300"/>
                <a:gd name="T66" fmla="*/ 632 w 916"/>
                <a:gd name="T67" fmla="*/ 297 h 300"/>
                <a:gd name="T68" fmla="*/ 557 w 916"/>
                <a:gd name="T69" fmla="*/ 277 h 300"/>
                <a:gd name="T70" fmla="*/ 500 w 916"/>
                <a:gd name="T71" fmla="*/ 224 h 300"/>
                <a:gd name="T72" fmla="*/ 485 w 916"/>
                <a:gd name="T73" fmla="*/ 137 h 300"/>
                <a:gd name="T74" fmla="*/ 432 w 916"/>
                <a:gd name="T75" fmla="*/ 150 h 300"/>
                <a:gd name="T76" fmla="*/ 405 w 916"/>
                <a:gd name="T77" fmla="*/ 241 h 300"/>
                <a:gd name="T78" fmla="*/ 342 w 916"/>
                <a:gd name="T79" fmla="*/ 284 h 300"/>
                <a:gd name="T80" fmla="*/ 266 w 916"/>
                <a:gd name="T81" fmla="*/ 298 h 300"/>
                <a:gd name="T82" fmla="*/ 201 w 916"/>
                <a:gd name="T83" fmla="*/ 299 h 300"/>
                <a:gd name="T84" fmla="*/ 129 w 916"/>
                <a:gd name="T85" fmla="*/ 294 h 300"/>
                <a:gd name="T86" fmla="*/ 57 w 916"/>
                <a:gd name="T87" fmla="*/ 267 h 300"/>
                <a:gd name="T88" fmla="*/ 7 w 916"/>
                <a:gd name="T89" fmla="*/ 202 h 300"/>
                <a:gd name="T90" fmla="*/ 7 w 916"/>
                <a:gd name="T91" fmla="*/ 98 h 300"/>
                <a:gd name="T92" fmla="*/ 57 w 916"/>
                <a:gd name="T93" fmla="*/ 33 h 300"/>
                <a:gd name="T94" fmla="*/ 129 w 916"/>
                <a:gd name="T95" fmla="*/ 6 h 300"/>
                <a:gd name="T96" fmla="*/ 201 w 916"/>
                <a:gd name="T9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6" h="30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69" name="Freeform 24"/>
            <p:cNvSpPr>
              <a:spLocks noEditPoints="1"/>
            </p:cNvSpPr>
            <p:nvPr/>
          </p:nvSpPr>
          <p:spPr bwMode="auto">
            <a:xfrm>
              <a:off x="2597" y="4335"/>
              <a:ext cx="217" cy="124"/>
            </a:xfrm>
            <a:custGeom>
              <a:avLst/>
              <a:gdLst>
                <a:gd name="T0" fmla="*/ 1796 w 2393"/>
                <a:gd name="T1" fmla="*/ 704 h 1360"/>
                <a:gd name="T2" fmla="*/ 1761 w 2393"/>
                <a:gd name="T3" fmla="*/ 720 h 1360"/>
                <a:gd name="T4" fmla="*/ 1590 w 2393"/>
                <a:gd name="T5" fmla="*/ 904 h 1360"/>
                <a:gd name="T6" fmla="*/ 1882 w 2393"/>
                <a:gd name="T7" fmla="*/ 733 h 1360"/>
                <a:gd name="T8" fmla="*/ 1851 w 2393"/>
                <a:gd name="T9" fmla="*/ 709 h 1360"/>
                <a:gd name="T10" fmla="*/ 1814 w 2393"/>
                <a:gd name="T11" fmla="*/ 702 h 1360"/>
                <a:gd name="T12" fmla="*/ 1831 w 2393"/>
                <a:gd name="T13" fmla="*/ 20 h 1360"/>
                <a:gd name="T14" fmla="*/ 1950 w 2393"/>
                <a:gd name="T15" fmla="*/ 61 h 1360"/>
                <a:gd name="T16" fmla="*/ 2057 w 2393"/>
                <a:gd name="T17" fmla="*/ 121 h 1360"/>
                <a:gd name="T18" fmla="*/ 2154 w 2393"/>
                <a:gd name="T19" fmla="*/ 196 h 1360"/>
                <a:gd name="T20" fmla="*/ 2235 w 2393"/>
                <a:gd name="T21" fmla="*/ 286 h 1360"/>
                <a:gd name="T22" fmla="*/ 2301 w 2393"/>
                <a:gd name="T23" fmla="*/ 388 h 1360"/>
                <a:gd name="T24" fmla="*/ 2352 w 2393"/>
                <a:gd name="T25" fmla="*/ 501 h 1360"/>
                <a:gd name="T26" fmla="*/ 2382 w 2393"/>
                <a:gd name="T27" fmla="*/ 622 h 1360"/>
                <a:gd name="T28" fmla="*/ 2393 w 2393"/>
                <a:gd name="T29" fmla="*/ 748 h 1360"/>
                <a:gd name="T30" fmla="*/ 2390 w 2393"/>
                <a:gd name="T31" fmla="*/ 1230 h 1360"/>
                <a:gd name="T32" fmla="*/ 2370 w 2393"/>
                <a:gd name="T33" fmla="*/ 1282 h 1360"/>
                <a:gd name="T34" fmla="*/ 2335 w 2393"/>
                <a:gd name="T35" fmla="*/ 1324 h 1360"/>
                <a:gd name="T36" fmla="*/ 2286 w 2393"/>
                <a:gd name="T37" fmla="*/ 1351 h 1360"/>
                <a:gd name="T38" fmla="*/ 2230 w 2393"/>
                <a:gd name="T39" fmla="*/ 1360 h 1360"/>
                <a:gd name="T40" fmla="*/ 129 w 2393"/>
                <a:gd name="T41" fmla="*/ 1358 h 1360"/>
                <a:gd name="T42" fmla="*/ 77 w 2393"/>
                <a:gd name="T43" fmla="*/ 1339 h 1360"/>
                <a:gd name="T44" fmla="*/ 36 w 2393"/>
                <a:gd name="T45" fmla="*/ 1304 h 1360"/>
                <a:gd name="T46" fmla="*/ 10 w 2393"/>
                <a:gd name="T47" fmla="*/ 1256 h 1360"/>
                <a:gd name="T48" fmla="*/ 0 w 2393"/>
                <a:gd name="T49" fmla="*/ 1200 h 1360"/>
                <a:gd name="T50" fmla="*/ 3 w 2393"/>
                <a:gd name="T51" fmla="*/ 684 h 1360"/>
                <a:gd name="T52" fmla="*/ 23 w 2393"/>
                <a:gd name="T53" fmla="*/ 561 h 1360"/>
                <a:gd name="T54" fmla="*/ 63 w 2393"/>
                <a:gd name="T55" fmla="*/ 443 h 1360"/>
                <a:gd name="T56" fmla="*/ 122 w 2393"/>
                <a:gd name="T57" fmla="*/ 336 h 1360"/>
                <a:gd name="T58" fmla="*/ 195 w 2393"/>
                <a:gd name="T59" fmla="*/ 240 h 1360"/>
                <a:gd name="T60" fmla="*/ 283 w 2393"/>
                <a:gd name="T61" fmla="*/ 157 h 1360"/>
                <a:gd name="T62" fmla="*/ 385 w 2393"/>
                <a:gd name="T63" fmla="*/ 89 h 1360"/>
                <a:gd name="T64" fmla="*/ 498 w 2393"/>
                <a:gd name="T65" fmla="*/ 38 h 1360"/>
                <a:gd name="T66" fmla="*/ 640 w 2393"/>
                <a:gd name="T67" fmla="*/ 0 h 1360"/>
                <a:gd name="T68" fmla="*/ 1748 w 2393"/>
                <a:gd name="T69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93" h="136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70" name="Freeform 25"/>
            <p:cNvSpPr>
              <a:spLocks/>
            </p:cNvSpPr>
            <p:nvPr/>
          </p:nvSpPr>
          <p:spPr bwMode="auto">
            <a:xfrm>
              <a:off x="2689" y="4347"/>
              <a:ext cx="34" cy="83"/>
            </a:xfrm>
            <a:custGeom>
              <a:avLst/>
              <a:gdLst>
                <a:gd name="T0" fmla="*/ 135 w 373"/>
                <a:gd name="T1" fmla="*/ 0 h 915"/>
                <a:gd name="T2" fmla="*/ 237 w 373"/>
                <a:gd name="T3" fmla="*/ 0 h 915"/>
                <a:gd name="T4" fmla="*/ 258 w 373"/>
                <a:gd name="T5" fmla="*/ 2 h 915"/>
                <a:gd name="T6" fmla="*/ 278 w 373"/>
                <a:gd name="T7" fmla="*/ 9 h 915"/>
                <a:gd name="T8" fmla="*/ 295 w 373"/>
                <a:gd name="T9" fmla="*/ 21 h 915"/>
                <a:gd name="T10" fmla="*/ 310 w 373"/>
                <a:gd name="T11" fmla="*/ 36 h 915"/>
                <a:gd name="T12" fmla="*/ 321 w 373"/>
                <a:gd name="T13" fmla="*/ 53 h 915"/>
                <a:gd name="T14" fmla="*/ 328 w 373"/>
                <a:gd name="T15" fmla="*/ 74 h 915"/>
                <a:gd name="T16" fmla="*/ 366 w 373"/>
                <a:gd name="T17" fmla="*/ 234 h 915"/>
                <a:gd name="T18" fmla="*/ 368 w 373"/>
                <a:gd name="T19" fmla="*/ 257 h 915"/>
                <a:gd name="T20" fmla="*/ 365 w 373"/>
                <a:gd name="T21" fmla="*/ 281 h 915"/>
                <a:gd name="T22" fmla="*/ 357 w 373"/>
                <a:gd name="T23" fmla="*/ 301 h 915"/>
                <a:gd name="T24" fmla="*/ 345 w 373"/>
                <a:gd name="T25" fmla="*/ 319 h 915"/>
                <a:gd name="T26" fmla="*/ 329 w 373"/>
                <a:gd name="T27" fmla="*/ 334 h 915"/>
                <a:gd name="T28" fmla="*/ 309 w 373"/>
                <a:gd name="T29" fmla="*/ 345 h 915"/>
                <a:gd name="T30" fmla="*/ 287 w 373"/>
                <a:gd name="T31" fmla="*/ 351 h 915"/>
                <a:gd name="T32" fmla="*/ 373 w 373"/>
                <a:gd name="T33" fmla="*/ 438 h 915"/>
                <a:gd name="T34" fmla="*/ 187 w 373"/>
                <a:gd name="T35" fmla="*/ 915 h 915"/>
                <a:gd name="T36" fmla="*/ 0 w 373"/>
                <a:gd name="T37" fmla="*/ 438 h 915"/>
                <a:gd name="T38" fmla="*/ 85 w 373"/>
                <a:gd name="T39" fmla="*/ 351 h 915"/>
                <a:gd name="T40" fmla="*/ 63 w 373"/>
                <a:gd name="T41" fmla="*/ 345 h 915"/>
                <a:gd name="T42" fmla="*/ 44 w 373"/>
                <a:gd name="T43" fmla="*/ 334 h 915"/>
                <a:gd name="T44" fmla="*/ 27 w 373"/>
                <a:gd name="T45" fmla="*/ 319 h 915"/>
                <a:gd name="T46" fmla="*/ 15 w 373"/>
                <a:gd name="T47" fmla="*/ 301 h 915"/>
                <a:gd name="T48" fmla="*/ 7 w 373"/>
                <a:gd name="T49" fmla="*/ 281 h 915"/>
                <a:gd name="T50" fmla="*/ 4 w 373"/>
                <a:gd name="T51" fmla="*/ 257 h 915"/>
                <a:gd name="T52" fmla="*/ 6 w 373"/>
                <a:gd name="T53" fmla="*/ 234 h 915"/>
                <a:gd name="T54" fmla="*/ 44 w 373"/>
                <a:gd name="T55" fmla="*/ 74 h 915"/>
                <a:gd name="T56" fmla="*/ 52 w 373"/>
                <a:gd name="T57" fmla="*/ 53 h 915"/>
                <a:gd name="T58" fmla="*/ 63 w 373"/>
                <a:gd name="T59" fmla="*/ 36 h 915"/>
                <a:gd name="T60" fmla="*/ 77 w 373"/>
                <a:gd name="T61" fmla="*/ 21 h 915"/>
                <a:gd name="T62" fmla="*/ 95 w 373"/>
                <a:gd name="T63" fmla="*/ 9 h 915"/>
                <a:gd name="T64" fmla="*/ 114 w 373"/>
                <a:gd name="T65" fmla="*/ 2 h 915"/>
                <a:gd name="T66" fmla="*/ 135 w 373"/>
                <a:gd name="T67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3" h="915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72" name="Freeform 36"/>
          <p:cNvSpPr>
            <a:spLocks noEditPoints="1"/>
          </p:cNvSpPr>
          <p:nvPr/>
        </p:nvSpPr>
        <p:spPr bwMode="auto">
          <a:xfrm>
            <a:off x="4343880" y="4697522"/>
            <a:ext cx="151435" cy="254701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73" name="Group 39"/>
          <p:cNvGrpSpPr>
            <a:grpSpLocks noChangeAspect="1"/>
          </p:cNvGrpSpPr>
          <p:nvPr/>
        </p:nvGrpSpPr>
        <p:grpSpPr bwMode="auto">
          <a:xfrm>
            <a:off x="7646169" y="4747632"/>
            <a:ext cx="245997" cy="198924"/>
            <a:chOff x="5919" y="4283"/>
            <a:chExt cx="324" cy="262"/>
          </a:xfrm>
          <a:solidFill>
            <a:schemeClr val="bg1"/>
          </a:solidFill>
        </p:grpSpPr>
        <p:sp>
          <p:nvSpPr>
            <p:cNvPr id="74" name="Freeform 41"/>
            <p:cNvSpPr>
              <a:spLocks/>
            </p:cNvSpPr>
            <p:nvPr/>
          </p:nvSpPr>
          <p:spPr bwMode="auto">
            <a:xfrm>
              <a:off x="6065" y="4421"/>
              <a:ext cx="32" cy="38"/>
            </a:xfrm>
            <a:custGeom>
              <a:avLst/>
              <a:gdLst>
                <a:gd name="T0" fmla="*/ 175 w 349"/>
                <a:gd name="T1" fmla="*/ 0 h 421"/>
                <a:gd name="T2" fmla="*/ 206 w 349"/>
                <a:gd name="T3" fmla="*/ 2 h 421"/>
                <a:gd name="T4" fmla="*/ 235 w 349"/>
                <a:gd name="T5" fmla="*/ 9 h 421"/>
                <a:gd name="T6" fmla="*/ 263 w 349"/>
                <a:gd name="T7" fmla="*/ 22 h 421"/>
                <a:gd name="T8" fmla="*/ 287 w 349"/>
                <a:gd name="T9" fmla="*/ 40 h 421"/>
                <a:gd name="T10" fmla="*/ 308 w 349"/>
                <a:gd name="T11" fmla="*/ 60 h 421"/>
                <a:gd name="T12" fmla="*/ 326 w 349"/>
                <a:gd name="T13" fmla="*/ 84 h 421"/>
                <a:gd name="T14" fmla="*/ 338 w 349"/>
                <a:gd name="T15" fmla="*/ 111 h 421"/>
                <a:gd name="T16" fmla="*/ 346 w 349"/>
                <a:gd name="T17" fmla="*/ 140 h 421"/>
                <a:gd name="T18" fmla="*/ 349 w 349"/>
                <a:gd name="T19" fmla="*/ 171 h 421"/>
                <a:gd name="T20" fmla="*/ 349 w 349"/>
                <a:gd name="T21" fmla="*/ 249 h 421"/>
                <a:gd name="T22" fmla="*/ 346 w 349"/>
                <a:gd name="T23" fmla="*/ 280 h 421"/>
                <a:gd name="T24" fmla="*/ 338 w 349"/>
                <a:gd name="T25" fmla="*/ 309 h 421"/>
                <a:gd name="T26" fmla="*/ 326 w 349"/>
                <a:gd name="T27" fmla="*/ 336 h 421"/>
                <a:gd name="T28" fmla="*/ 308 w 349"/>
                <a:gd name="T29" fmla="*/ 360 h 421"/>
                <a:gd name="T30" fmla="*/ 287 w 349"/>
                <a:gd name="T31" fmla="*/ 381 h 421"/>
                <a:gd name="T32" fmla="*/ 263 w 349"/>
                <a:gd name="T33" fmla="*/ 398 h 421"/>
                <a:gd name="T34" fmla="*/ 235 w 349"/>
                <a:gd name="T35" fmla="*/ 410 h 421"/>
                <a:gd name="T36" fmla="*/ 206 w 349"/>
                <a:gd name="T37" fmla="*/ 419 h 421"/>
                <a:gd name="T38" fmla="*/ 175 w 349"/>
                <a:gd name="T39" fmla="*/ 421 h 421"/>
                <a:gd name="T40" fmla="*/ 143 w 349"/>
                <a:gd name="T41" fmla="*/ 419 h 421"/>
                <a:gd name="T42" fmla="*/ 113 w 349"/>
                <a:gd name="T43" fmla="*/ 410 h 421"/>
                <a:gd name="T44" fmla="*/ 87 w 349"/>
                <a:gd name="T45" fmla="*/ 398 h 421"/>
                <a:gd name="T46" fmla="*/ 62 w 349"/>
                <a:gd name="T47" fmla="*/ 381 h 421"/>
                <a:gd name="T48" fmla="*/ 41 w 349"/>
                <a:gd name="T49" fmla="*/ 360 h 421"/>
                <a:gd name="T50" fmla="*/ 24 w 349"/>
                <a:gd name="T51" fmla="*/ 336 h 421"/>
                <a:gd name="T52" fmla="*/ 11 w 349"/>
                <a:gd name="T53" fmla="*/ 309 h 421"/>
                <a:gd name="T54" fmla="*/ 3 w 349"/>
                <a:gd name="T55" fmla="*/ 280 h 421"/>
                <a:gd name="T56" fmla="*/ 0 w 349"/>
                <a:gd name="T57" fmla="*/ 249 h 421"/>
                <a:gd name="T58" fmla="*/ 0 w 349"/>
                <a:gd name="T59" fmla="*/ 171 h 421"/>
                <a:gd name="T60" fmla="*/ 3 w 349"/>
                <a:gd name="T61" fmla="*/ 140 h 421"/>
                <a:gd name="T62" fmla="*/ 11 w 349"/>
                <a:gd name="T63" fmla="*/ 111 h 421"/>
                <a:gd name="T64" fmla="*/ 24 w 349"/>
                <a:gd name="T65" fmla="*/ 84 h 421"/>
                <a:gd name="T66" fmla="*/ 41 w 349"/>
                <a:gd name="T67" fmla="*/ 60 h 421"/>
                <a:gd name="T68" fmla="*/ 62 w 349"/>
                <a:gd name="T69" fmla="*/ 40 h 421"/>
                <a:gd name="T70" fmla="*/ 87 w 349"/>
                <a:gd name="T71" fmla="*/ 22 h 421"/>
                <a:gd name="T72" fmla="*/ 113 w 349"/>
                <a:gd name="T73" fmla="*/ 9 h 421"/>
                <a:gd name="T74" fmla="*/ 143 w 349"/>
                <a:gd name="T75" fmla="*/ 2 h 421"/>
                <a:gd name="T76" fmla="*/ 175 w 349"/>
                <a:gd name="T77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9" h="421">
                  <a:moveTo>
                    <a:pt x="175" y="0"/>
                  </a:moveTo>
                  <a:lnTo>
                    <a:pt x="206" y="2"/>
                  </a:lnTo>
                  <a:lnTo>
                    <a:pt x="235" y="9"/>
                  </a:lnTo>
                  <a:lnTo>
                    <a:pt x="263" y="22"/>
                  </a:lnTo>
                  <a:lnTo>
                    <a:pt x="287" y="40"/>
                  </a:lnTo>
                  <a:lnTo>
                    <a:pt x="308" y="60"/>
                  </a:lnTo>
                  <a:lnTo>
                    <a:pt x="326" y="84"/>
                  </a:lnTo>
                  <a:lnTo>
                    <a:pt x="338" y="111"/>
                  </a:lnTo>
                  <a:lnTo>
                    <a:pt x="346" y="140"/>
                  </a:lnTo>
                  <a:lnTo>
                    <a:pt x="349" y="171"/>
                  </a:lnTo>
                  <a:lnTo>
                    <a:pt x="349" y="249"/>
                  </a:lnTo>
                  <a:lnTo>
                    <a:pt x="346" y="280"/>
                  </a:lnTo>
                  <a:lnTo>
                    <a:pt x="338" y="309"/>
                  </a:lnTo>
                  <a:lnTo>
                    <a:pt x="326" y="336"/>
                  </a:lnTo>
                  <a:lnTo>
                    <a:pt x="308" y="360"/>
                  </a:lnTo>
                  <a:lnTo>
                    <a:pt x="287" y="381"/>
                  </a:lnTo>
                  <a:lnTo>
                    <a:pt x="263" y="398"/>
                  </a:lnTo>
                  <a:lnTo>
                    <a:pt x="235" y="410"/>
                  </a:lnTo>
                  <a:lnTo>
                    <a:pt x="206" y="419"/>
                  </a:lnTo>
                  <a:lnTo>
                    <a:pt x="175" y="421"/>
                  </a:lnTo>
                  <a:lnTo>
                    <a:pt x="143" y="419"/>
                  </a:lnTo>
                  <a:lnTo>
                    <a:pt x="113" y="410"/>
                  </a:lnTo>
                  <a:lnTo>
                    <a:pt x="87" y="398"/>
                  </a:lnTo>
                  <a:lnTo>
                    <a:pt x="62" y="381"/>
                  </a:lnTo>
                  <a:lnTo>
                    <a:pt x="41" y="360"/>
                  </a:lnTo>
                  <a:lnTo>
                    <a:pt x="24" y="336"/>
                  </a:lnTo>
                  <a:lnTo>
                    <a:pt x="11" y="309"/>
                  </a:lnTo>
                  <a:lnTo>
                    <a:pt x="3" y="280"/>
                  </a:lnTo>
                  <a:lnTo>
                    <a:pt x="0" y="249"/>
                  </a:lnTo>
                  <a:lnTo>
                    <a:pt x="0" y="171"/>
                  </a:lnTo>
                  <a:lnTo>
                    <a:pt x="3" y="140"/>
                  </a:lnTo>
                  <a:lnTo>
                    <a:pt x="11" y="111"/>
                  </a:lnTo>
                  <a:lnTo>
                    <a:pt x="24" y="84"/>
                  </a:lnTo>
                  <a:lnTo>
                    <a:pt x="41" y="60"/>
                  </a:lnTo>
                  <a:lnTo>
                    <a:pt x="62" y="40"/>
                  </a:lnTo>
                  <a:lnTo>
                    <a:pt x="87" y="22"/>
                  </a:lnTo>
                  <a:lnTo>
                    <a:pt x="113" y="9"/>
                  </a:lnTo>
                  <a:lnTo>
                    <a:pt x="143" y="2"/>
                  </a:lnTo>
                  <a:lnTo>
                    <a:pt x="1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75" name="Freeform 42"/>
            <p:cNvSpPr>
              <a:spLocks/>
            </p:cNvSpPr>
            <p:nvPr/>
          </p:nvSpPr>
          <p:spPr bwMode="auto">
            <a:xfrm>
              <a:off x="5926" y="4448"/>
              <a:ext cx="310" cy="97"/>
            </a:xfrm>
            <a:custGeom>
              <a:avLst/>
              <a:gdLst>
                <a:gd name="T0" fmla="*/ 0 w 3415"/>
                <a:gd name="T1" fmla="*/ 0 h 1067"/>
                <a:gd name="T2" fmla="*/ 49 w 3415"/>
                <a:gd name="T3" fmla="*/ 20 h 1067"/>
                <a:gd name="T4" fmla="*/ 101 w 3415"/>
                <a:gd name="T5" fmla="*/ 35 h 1067"/>
                <a:gd name="T6" fmla="*/ 156 w 3415"/>
                <a:gd name="T7" fmla="*/ 45 h 1067"/>
                <a:gd name="T8" fmla="*/ 211 w 3415"/>
                <a:gd name="T9" fmla="*/ 48 h 1067"/>
                <a:gd name="T10" fmla="*/ 1413 w 3415"/>
                <a:gd name="T11" fmla="*/ 48 h 1067"/>
                <a:gd name="T12" fmla="*/ 1428 w 3415"/>
                <a:gd name="T13" fmla="*/ 88 h 1067"/>
                <a:gd name="T14" fmla="*/ 1449 w 3415"/>
                <a:gd name="T15" fmla="*/ 125 h 1067"/>
                <a:gd name="T16" fmla="*/ 1476 w 3415"/>
                <a:gd name="T17" fmla="*/ 160 h 1067"/>
                <a:gd name="T18" fmla="*/ 1507 w 3415"/>
                <a:gd name="T19" fmla="*/ 189 h 1067"/>
                <a:gd name="T20" fmla="*/ 1541 w 3415"/>
                <a:gd name="T21" fmla="*/ 215 h 1067"/>
                <a:gd name="T22" fmla="*/ 1578 w 3415"/>
                <a:gd name="T23" fmla="*/ 236 h 1067"/>
                <a:gd name="T24" fmla="*/ 1619 w 3415"/>
                <a:gd name="T25" fmla="*/ 251 h 1067"/>
                <a:gd name="T26" fmla="*/ 1662 w 3415"/>
                <a:gd name="T27" fmla="*/ 261 h 1067"/>
                <a:gd name="T28" fmla="*/ 1708 w 3415"/>
                <a:gd name="T29" fmla="*/ 264 h 1067"/>
                <a:gd name="T30" fmla="*/ 1753 w 3415"/>
                <a:gd name="T31" fmla="*/ 261 h 1067"/>
                <a:gd name="T32" fmla="*/ 1796 w 3415"/>
                <a:gd name="T33" fmla="*/ 251 h 1067"/>
                <a:gd name="T34" fmla="*/ 1837 w 3415"/>
                <a:gd name="T35" fmla="*/ 236 h 1067"/>
                <a:gd name="T36" fmla="*/ 1875 w 3415"/>
                <a:gd name="T37" fmla="*/ 215 h 1067"/>
                <a:gd name="T38" fmla="*/ 1909 w 3415"/>
                <a:gd name="T39" fmla="*/ 189 h 1067"/>
                <a:gd name="T40" fmla="*/ 1939 w 3415"/>
                <a:gd name="T41" fmla="*/ 160 h 1067"/>
                <a:gd name="T42" fmla="*/ 1965 w 3415"/>
                <a:gd name="T43" fmla="*/ 125 h 1067"/>
                <a:gd name="T44" fmla="*/ 1986 w 3415"/>
                <a:gd name="T45" fmla="*/ 88 h 1067"/>
                <a:gd name="T46" fmla="*/ 2002 w 3415"/>
                <a:gd name="T47" fmla="*/ 48 h 1067"/>
                <a:gd name="T48" fmla="*/ 3204 w 3415"/>
                <a:gd name="T49" fmla="*/ 48 h 1067"/>
                <a:gd name="T50" fmla="*/ 3260 w 3415"/>
                <a:gd name="T51" fmla="*/ 45 h 1067"/>
                <a:gd name="T52" fmla="*/ 3314 w 3415"/>
                <a:gd name="T53" fmla="*/ 35 h 1067"/>
                <a:gd name="T54" fmla="*/ 3366 w 3415"/>
                <a:gd name="T55" fmla="*/ 20 h 1067"/>
                <a:gd name="T56" fmla="*/ 3415 w 3415"/>
                <a:gd name="T57" fmla="*/ 0 h 1067"/>
                <a:gd name="T58" fmla="*/ 3415 w 3415"/>
                <a:gd name="T59" fmla="*/ 787 h 1067"/>
                <a:gd name="T60" fmla="*/ 3412 w 3415"/>
                <a:gd name="T61" fmla="*/ 828 h 1067"/>
                <a:gd name="T62" fmla="*/ 3403 w 3415"/>
                <a:gd name="T63" fmla="*/ 867 h 1067"/>
                <a:gd name="T64" fmla="*/ 3389 w 3415"/>
                <a:gd name="T65" fmla="*/ 905 h 1067"/>
                <a:gd name="T66" fmla="*/ 3370 w 3415"/>
                <a:gd name="T67" fmla="*/ 939 h 1067"/>
                <a:gd name="T68" fmla="*/ 3346 w 3415"/>
                <a:gd name="T69" fmla="*/ 971 h 1067"/>
                <a:gd name="T70" fmla="*/ 3317 w 3415"/>
                <a:gd name="T71" fmla="*/ 998 h 1067"/>
                <a:gd name="T72" fmla="*/ 3286 w 3415"/>
                <a:gd name="T73" fmla="*/ 1022 h 1067"/>
                <a:gd name="T74" fmla="*/ 3251 w 3415"/>
                <a:gd name="T75" fmla="*/ 1041 h 1067"/>
                <a:gd name="T76" fmla="*/ 3214 w 3415"/>
                <a:gd name="T77" fmla="*/ 1055 h 1067"/>
                <a:gd name="T78" fmla="*/ 3174 w 3415"/>
                <a:gd name="T79" fmla="*/ 1064 h 1067"/>
                <a:gd name="T80" fmla="*/ 3132 w 3415"/>
                <a:gd name="T81" fmla="*/ 1067 h 1067"/>
                <a:gd name="T82" fmla="*/ 283 w 3415"/>
                <a:gd name="T83" fmla="*/ 1067 h 1067"/>
                <a:gd name="T84" fmla="*/ 242 w 3415"/>
                <a:gd name="T85" fmla="*/ 1064 h 1067"/>
                <a:gd name="T86" fmla="*/ 201 w 3415"/>
                <a:gd name="T87" fmla="*/ 1055 h 1067"/>
                <a:gd name="T88" fmla="*/ 163 w 3415"/>
                <a:gd name="T89" fmla="*/ 1041 h 1067"/>
                <a:gd name="T90" fmla="*/ 129 w 3415"/>
                <a:gd name="T91" fmla="*/ 1022 h 1067"/>
                <a:gd name="T92" fmla="*/ 97 w 3415"/>
                <a:gd name="T93" fmla="*/ 998 h 1067"/>
                <a:gd name="T94" fmla="*/ 69 w 3415"/>
                <a:gd name="T95" fmla="*/ 971 h 1067"/>
                <a:gd name="T96" fmla="*/ 46 w 3415"/>
                <a:gd name="T97" fmla="*/ 939 h 1067"/>
                <a:gd name="T98" fmla="*/ 26 w 3415"/>
                <a:gd name="T99" fmla="*/ 905 h 1067"/>
                <a:gd name="T100" fmla="*/ 12 w 3415"/>
                <a:gd name="T101" fmla="*/ 867 h 1067"/>
                <a:gd name="T102" fmla="*/ 3 w 3415"/>
                <a:gd name="T103" fmla="*/ 828 h 1067"/>
                <a:gd name="T104" fmla="*/ 0 w 3415"/>
                <a:gd name="T105" fmla="*/ 787 h 1067"/>
                <a:gd name="T106" fmla="*/ 0 w 3415"/>
                <a:gd name="T107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415" h="1067">
                  <a:moveTo>
                    <a:pt x="0" y="0"/>
                  </a:moveTo>
                  <a:lnTo>
                    <a:pt x="49" y="20"/>
                  </a:lnTo>
                  <a:lnTo>
                    <a:pt x="101" y="35"/>
                  </a:lnTo>
                  <a:lnTo>
                    <a:pt x="156" y="45"/>
                  </a:lnTo>
                  <a:lnTo>
                    <a:pt x="211" y="48"/>
                  </a:lnTo>
                  <a:lnTo>
                    <a:pt x="1413" y="48"/>
                  </a:lnTo>
                  <a:lnTo>
                    <a:pt x="1428" y="88"/>
                  </a:lnTo>
                  <a:lnTo>
                    <a:pt x="1449" y="125"/>
                  </a:lnTo>
                  <a:lnTo>
                    <a:pt x="1476" y="160"/>
                  </a:lnTo>
                  <a:lnTo>
                    <a:pt x="1507" y="189"/>
                  </a:lnTo>
                  <a:lnTo>
                    <a:pt x="1541" y="215"/>
                  </a:lnTo>
                  <a:lnTo>
                    <a:pt x="1578" y="236"/>
                  </a:lnTo>
                  <a:lnTo>
                    <a:pt x="1619" y="251"/>
                  </a:lnTo>
                  <a:lnTo>
                    <a:pt x="1662" y="261"/>
                  </a:lnTo>
                  <a:lnTo>
                    <a:pt x="1708" y="264"/>
                  </a:lnTo>
                  <a:lnTo>
                    <a:pt x="1753" y="261"/>
                  </a:lnTo>
                  <a:lnTo>
                    <a:pt x="1796" y="251"/>
                  </a:lnTo>
                  <a:lnTo>
                    <a:pt x="1837" y="236"/>
                  </a:lnTo>
                  <a:lnTo>
                    <a:pt x="1875" y="215"/>
                  </a:lnTo>
                  <a:lnTo>
                    <a:pt x="1909" y="189"/>
                  </a:lnTo>
                  <a:lnTo>
                    <a:pt x="1939" y="160"/>
                  </a:lnTo>
                  <a:lnTo>
                    <a:pt x="1965" y="125"/>
                  </a:lnTo>
                  <a:lnTo>
                    <a:pt x="1986" y="88"/>
                  </a:lnTo>
                  <a:lnTo>
                    <a:pt x="2002" y="48"/>
                  </a:lnTo>
                  <a:lnTo>
                    <a:pt x="3204" y="48"/>
                  </a:lnTo>
                  <a:lnTo>
                    <a:pt x="3260" y="45"/>
                  </a:lnTo>
                  <a:lnTo>
                    <a:pt x="3314" y="35"/>
                  </a:lnTo>
                  <a:lnTo>
                    <a:pt x="3366" y="20"/>
                  </a:lnTo>
                  <a:lnTo>
                    <a:pt x="3415" y="0"/>
                  </a:lnTo>
                  <a:lnTo>
                    <a:pt x="3415" y="787"/>
                  </a:lnTo>
                  <a:lnTo>
                    <a:pt x="3412" y="828"/>
                  </a:lnTo>
                  <a:lnTo>
                    <a:pt x="3403" y="867"/>
                  </a:lnTo>
                  <a:lnTo>
                    <a:pt x="3389" y="905"/>
                  </a:lnTo>
                  <a:lnTo>
                    <a:pt x="3370" y="939"/>
                  </a:lnTo>
                  <a:lnTo>
                    <a:pt x="3346" y="971"/>
                  </a:lnTo>
                  <a:lnTo>
                    <a:pt x="3317" y="998"/>
                  </a:lnTo>
                  <a:lnTo>
                    <a:pt x="3286" y="1022"/>
                  </a:lnTo>
                  <a:lnTo>
                    <a:pt x="3251" y="1041"/>
                  </a:lnTo>
                  <a:lnTo>
                    <a:pt x="3214" y="1055"/>
                  </a:lnTo>
                  <a:lnTo>
                    <a:pt x="3174" y="1064"/>
                  </a:lnTo>
                  <a:lnTo>
                    <a:pt x="3132" y="1067"/>
                  </a:lnTo>
                  <a:lnTo>
                    <a:pt x="283" y="1067"/>
                  </a:lnTo>
                  <a:lnTo>
                    <a:pt x="242" y="1064"/>
                  </a:lnTo>
                  <a:lnTo>
                    <a:pt x="201" y="1055"/>
                  </a:lnTo>
                  <a:lnTo>
                    <a:pt x="163" y="1041"/>
                  </a:lnTo>
                  <a:lnTo>
                    <a:pt x="129" y="1022"/>
                  </a:lnTo>
                  <a:lnTo>
                    <a:pt x="97" y="998"/>
                  </a:lnTo>
                  <a:lnTo>
                    <a:pt x="69" y="971"/>
                  </a:lnTo>
                  <a:lnTo>
                    <a:pt x="46" y="939"/>
                  </a:lnTo>
                  <a:lnTo>
                    <a:pt x="26" y="905"/>
                  </a:lnTo>
                  <a:lnTo>
                    <a:pt x="12" y="867"/>
                  </a:lnTo>
                  <a:lnTo>
                    <a:pt x="3" y="828"/>
                  </a:lnTo>
                  <a:lnTo>
                    <a:pt x="0" y="78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76" name="Freeform 43"/>
            <p:cNvSpPr>
              <a:spLocks noEditPoints="1"/>
            </p:cNvSpPr>
            <p:nvPr/>
          </p:nvSpPr>
          <p:spPr bwMode="auto">
            <a:xfrm>
              <a:off x="5919" y="4283"/>
              <a:ext cx="324" cy="150"/>
            </a:xfrm>
            <a:custGeom>
              <a:avLst/>
              <a:gdLst>
                <a:gd name="T0" fmla="*/ 1430 w 3559"/>
                <a:gd name="T1" fmla="*/ 274 h 1653"/>
                <a:gd name="T2" fmla="*/ 1331 w 3559"/>
                <a:gd name="T3" fmla="*/ 327 h 1653"/>
                <a:gd name="T4" fmla="*/ 1263 w 3559"/>
                <a:gd name="T5" fmla="*/ 414 h 1653"/>
                <a:gd name="T6" fmla="*/ 2297 w 3559"/>
                <a:gd name="T7" fmla="*/ 414 h 1653"/>
                <a:gd name="T8" fmla="*/ 2228 w 3559"/>
                <a:gd name="T9" fmla="*/ 327 h 1653"/>
                <a:gd name="T10" fmla="*/ 2130 w 3559"/>
                <a:gd name="T11" fmla="*/ 274 h 1653"/>
                <a:gd name="T12" fmla="*/ 1507 w 3559"/>
                <a:gd name="T13" fmla="*/ 262 h 1653"/>
                <a:gd name="T14" fmla="*/ 2113 w 3559"/>
                <a:gd name="T15" fmla="*/ 3 h 1653"/>
                <a:gd name="T16" fmla="*/ 2283 w 3559"/>
                <a:gd name="T17" fmla="*/ 51 h 1653"/>
                <a:gd name="T18" fmla="*/ 2424 w 3559"/>
                <a:gd name="T19" fmla="*/ 149 h 1653"/>
                <a:gd name="T20" fmla="*/ 2528 w 3559"/>
                <a:gd name="T21" fmla="*/ 283 h 1653"/>
                <a:gd name="T22" fmla="*/ 2584 w 3559"/>
                <a:gd name="T23" fmla="*/ 448 h 1653"/>
                <a:gd name="T24" fmla="*/ 3348 w 3559"/>
                <a:gd name="T25" fmla="*/ 460 h 1653"/>
                <a:gd name="T26" fmla="*/ 3457 w 3559"/>
                <a:gd name="T27" fmla="*/ 517 h 1653"/>
                <a:gd name="T28" fmla="*/ 3531 w 3559"/>
                <a:gd name="T29" fmla="*/ 610 h 1653"/>
                <a:gd name="T30" fmla="*/ 3559 w 3559"/>
                <a:gd name="T31" fmla="*/ 728 h 1653"/>
                <a:gd name="T32" fmla="*/ 3546 w 3559"/>
                <a:gd name="T33" fmla="*/ 1454 h 1653"/>
                <a:gd name="T34" fmla="*/ 3489 w 3559"/>
                <a:gd name="T35" fmla="*/ 1557 h 1653"/>
                <a:gd name="T36" fmla="*/ 3395 w 3559"/>
                <a:gd name="T37" fmla="*/ 1627 h 1653"/>
                <a:gd name="T38" fmla="*/ 3276 w 3559"/>
                <a:gd name="T39" fmla="*/ 1653 h 1653"/>
                <a:gd name="T40" fmla="*/ 2072 w 3559"/>
                <a:gd name="T41" fmla="*/ 1575 h 1653"/>
                <a:gd name="T42" fmla="*/ 2019 w 3559"/>
                <a:gd name="T43" fmla="*/ 1475 h 1653"/>
                <a:gd name="T44" fmla="*/ 1987 w 3559"/>
                <a:gd name="T45" fmla="*/ 1444 h 1653"/>
                <a:gd name="T46" fmla="*/ 1933 w 3559"/>
                <a:gd name="T47" fmla="*/ 1404 h 1653"/>
                <a:gd name="T48" fmla="*/ 1882 w 3559"/>
                <a:gd name="T49" fmla="*/ 1381 h 1653"/>
                <a:gd name="T50" fmla="*/ 1840 w 3559"/>
                <a:gd name="T51" fmla="*/ 1369 h 1653"/>
                <a:gd name="T52" fmla="*/ 1748 w 3559"/>
                <a:gd name="T53" fmla="*/ 1365 h 1653"/>
                <a:gd name="T54" fmla="*/ 1692 w 3559"/>
                <a:gd name="T55" fmla="*/ 1377 h 1653"/>
                <a:gd name="T56" fmla="*/ 1643 w 3559"/>
                <a:gd name="T57" fmla="*/ 1394 h 1653"/>
                <a:gd name="T58" fmla="*/ 1616 w 3559"/>
                <a:gd name="T59" fmla="*/ 1410 h 1653"/>
                <a:gd name="T60" fmla="*/ 1572 w 3559"/>
                <a:gd name="T61" fmla="*/ 1444 h 1653"/>
                <a:gd name="T62" fmla="*/ 1540 w 3559"/>
                <a:gd name="T63" fmla="*/ 1475 h 1653"/>
                <a:gd name="T64" fmla="*/ 1486 w 3559"/>
                <a:gd name="T65" fmla="*/ 1575 h 1653"/>
                <a:gd name="T66" fmla="*/ 283 w 3559"/>
                <a:gd name="T67" fmla="*/ 1653 h 1653"/>
                <a:gd name="T68" fmla="*/ 164 w 3559"/>
                <a:gd name="T69" fmla="*/ 1627 h 1653"/>
                <a:gd name="T70" fmla="*/ 69 w 3559"/>
                <a:gd name="T71" fmla="*/ 1557 h 1653"/>
                <a:gd name="T72" fmla="*/ 12 w 3559"/>
                <a:gd name="T73" fmla="*/ 1454 h 1653"/>
                <a:gd name="T74" fmla="*/ 0 w 3559"/>
                <a:gd name="T75" fmla="*/ 728 h 1653"/>
                <a:gd name="T76" fmla="*/ 28 w 3559"/>
                <a:gd name="T77" fmla="*/ 610 h 1653"/>
                <a:gd name="T78" fmla="*/ 102 w 3559"/>
                <a:gd name="T79" fmla="*/ 517 h 1653"/>
                <a:gd name="T80" fmla="*/ 210 w 3559"/>
                <a:gd name="T81" fmla="*/ 460 h 1653"/>
                <a:gd name="T82" fmla="*/ 975 w 3559"/>
                <a:gd name="T83" fmla="*/ 448 h 1653"/>
                <a:gd name="T84" fmla="*/ 1031 w 3559"/>
                <a:gd name="T85" fmla="*/ 283 h 1653"/>
                <a:gd name="T86" fmla="*/ 1134 w 3559"/>
                <a:gd name="T87" fmla="*/ 149 h 1653"/>
                <a:gd name="T88" fmla="*/ 1276 w 3559"/>
                <a:gd name="T89" fmla="*/ 51 h 1653"/>
                <a:gd name="T90" fmla="*/ 1445 w 3559"/>
                <a:gd name="T91" fmla="*/ 3 h 1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59" h="1653">
                  <a:moveTo>
                    <a:pt x="1507" y="262"/>
                  </a:moveTo>
                  <a:lnTo>
                    <a:pt x="1467" y="265"/>
                  </a:lnTo>
                  <a:lnTo>
                    <a:pt x="1430" y="274"/>
                  </a:lnTo>
                  <a:lnTo>
                    <a:pt x="1394" y="287"/>
                  </a:lnTo>
                  <a:lnTo>
                    <a:pt x="1361" y="304"/>
                  </a:lnTo>
                  <a:lnTo>
                    <a:pt x="1331" y="327"/>
                  </a:lnTo>
                  <a:lnTo>
                    <a:pt x="1305" y="352"/>
                  </a:lnTo>
                  <a:lnTo>
                    <a:pt x="1282" y="381"/>
                  </a:lnTo>
                  <a:lnTo>
                    <a:pt x="1263" y="414"/>
                  </a:lnTo>
                  <a:lnTo>
                    <a:pt x="1247" y="448"/>
                  </a:lnTo>
                  <a:lnTo>
                    <a:pt x="2311" y="448"/>
                  </a:lnTo>
                  <a:lnTo>
                    <a:pt x="2297" y="414"/>
                  </a:lnTo>
                  <a:lnTo>
                    <a:pt x="2278" y="381"/>
                  </a:lnTo>
                  <a:lnTo>
                    <a:pt x="2255" y="352"/>
                  </a:lnTo>
                  <a:lnTo>
                    <a:pt x="2228" y="327"/>
                  </a:lnTo>
                  <a:lnTo>
                    <a:pt x="2198" y="304"/>
                  </a:lnTo>
                  <a:lnTo>
                    <a:pt x="2165" y="287"/>
                  </a:lnTo>
                  <a:lnTo>
                    <a:pt x="2130" y="274"/>
                  </a:lnTo>
                  <a:lnTo>
                    <a:pt x="2091" y="265"/>
                  </a:lnTo>
                  <a:lnTo>
                    <a:pt x="2052" y="262"/>
                  </a:lnTo>
                  <a:lnTo>
                    <a:pt x="1507" y="262"/>
                  </a:lnTo>
                  <a:close/>
                  <a:moveTo>
                    <a:pt x="1507" y="0"/>
                  </a:moveTo>
                  <a:lnTo>
                    <a:pt x="2052" y="0"/>
                  </a:lnTo>
                  <a:lnTo>
                    <a:pt x="2113" y="3"/>
                  </a:lnTo>
                  <a:lnTo>
                    <a:pt x="2171" y="14"/>
                  </a:lnTo>
                  <a:lnTo>
                    <a:pt x="2229" y="29"/>
                  </a:lnTo>
                  <a:lnTo>
                    <a:pt x="2283" y="51"/>
                  </a:lnTo>
                  <a:lnTo>
                    <a:pt x="2333" y="79"/>
                  </a:lnTo>
                  <a:lnTo>
                    <a:pt x="2380" y="111"/>
                  </a:lnTo>
                  <a:lnTo>
                    <a:pt x="2424" y="149"/>
                  </a:lnTo>
                  <a:lnTo>
                    <a:pt x="2463" y="190"/>
                  </a:lnTo>
                  <a:lnTo>
                    <a:pt x="2498" y="235"/>
                  </a:lnTo>
                  <a:lnTo>
                    <a:pt x="2528" y="283"/>
                  </a:lnTo>
                  <a:lnTo>
                    <a:pt x="2552" y="336"/>
                  </a:lnTo>
                  <a:lnTo>
                    <a:pt x="2571" y="391"/>
                  </a:lnTo>
                  <a:lnTo>
                    <a:pt x="2584" y="448"/>
                  </a:lnTo>
                  <a:lnTo>
                    <a:pt x="3264" y="448"/>
                  </a:lnTo>
                  <a:lnTo>
                    <a:pt x="3308" y="452"/>
                  </a:lnTo>
                  <a:lnTo>
                    <a:pt x="3348" y="460"/>
                  </a:lnTo>
                  <a:lnTo>
                    <a:pt x="3388" y="474"/>
                  </a:lnTo>
                  <a:lnTo>
                    <a:pt x="3424" y="493"/>
                  </a:lnTo>
                  <a:lnTo>
                    <a:pt x="3457" y="517"/>
                  </a:lnTo>
                  <a:lnTo>
                    <a:pt x="3486" y="545"/>
                  </a:lnTo>
                  <a:lnTo>
                    <a:pt x="3511" y="575"/>
                  </a:lnTo>
                  <a:lnTo>
                    <a:pt x="3531" y="610"/>
                  </a:lnTo>
                  <a:lnTo>
                    <a:pt x="3546" y="647"/>
                  </a:lnTo>
                  <a:lnTo>
                    <a:pt x="3555" y="687"/>
                  </a:lnTo>
                  <a:lnTo>
                    <a:pt x="3559" y="728"/>
                  </a:lnTo>
                  <a:lnTo>
                    <a:pt x="3559" y="1373"/>
                  </a:lnTo>
                  <a:lnTo>
                    <a:pt x="3555" y="1415"/>
                  </a:lnTo>
                  <a:lnTo>
                    <a:pt x="3546" y="1454"/>
                  </a:lnTo>
                  <a:lnTo>
                    <a:pt x="3532" y="1492"/>
                  </a:lnTo>
                  <a:lnTo>
                    <a:pt x="3513" y="1525"/>
                  </a:lnTo>
                  <a:lnTo>
                    <a:pt x="3489" y="1557"/>
                  </a:lnTo>
                  <a:lnTo>
                    <a:pt x="3462" y="1584"/>
                  </a:lnTo>
                  <a:lnTo>
                    <a:pt x="3430" y="1608"/>
                  </a:lnTo>
                  <a:lnTo>
                    <a:pt x="3395" y="1627"/>
                  </a:lnTo>
                  <a:lnTo>
                    <a:pt x="3357" y="1641"/>
                  </a:lnTo>
                  <a:lnTo>
                    <a:pt x="3318" y="1650"/>
                  </a:lnTo>
                  <a:lnTo>
                    <a:pt x="3276" y="1653"/>
                  </a:lnTo>
                  <a:lnTo>
                    <a:pt x="2087" y="1653"/>
                  </a:lnTo>
                  <a:lnTo>
                    <a:pt x="2082" y="1613"/>
                  </a:lnTo>
                  <a:lnTo>
                    <a:pt x="2072" y="1575"/>
                  </a:lnTo>
                  <a:lnTo>
                    <a:pt x="2059" y="1539"/>
                  </a:lnTo>
                  <a:lnTo>
                    <a:pt x="2041" y="1507"/>
                  </a:lnTo>
                  <a:lnTo>
                    <a:pt x="2019" y="1475"/>
                  </a:lnTo>
                  <a:lnTo>
                    <a:pt x="1992" y="1448"/>
                  </a:lnTo>
                  <a:lnTo>
                    <a:pt x="1990" y="1446"/>
                  </a:lnTo>
                  <a:lnTo>
                    <a:pt x="1987" y="1444"/>
                  </a:lnTo>
                  <a:lnTo>
                    <a:pt x="1968" y="1428"/>
                  </a:lnTo>
                  <a:lnTo>
                    <a:pt x="1948" y="1412"/>
                  </a:lnTo>
                  <a:lnTo>
                    <a:pt x="1933" y="1404"/>
                  </a:lnTo>
                  <a:lnTo>
                    <a:pt x="1915" y="1395"/>
                  </a:lnTo>
                  <a:lnTo>
                    <a:pt x="1898" y="1386"/>
                  </a:lnTo>
                  <a:lnTo>
                    <a:pt x="1882" y="1381"/>
                  </a:lnTo>
                  <a:lnTo>
                    <a:pt x="1867" y="1377"/>
                  </a:lnTo>
                  <a:lnTo>
                    <a:pt x="1854" y="1372"/>
                  </a:lnTo>
                  <a:lnTo>
                    <a:pt x="1840" y="1369"/>
                  </a:lnTo>
                  <a:lnTo>
                    <a:pt x="1811" y="1365"/>
                  </a:lnTo>
                  <a:lnTo>
                    <a:pt x="1780" y="1362"/>
                  </a:lnTo>
                  <a:lnTo>
                    <a:pt x="1748" y="1365"/>
                  </a:lnTo>
                  <a:lnTo>
                    <a:pt x="1718" y="1369"/>
                  </a:lnTo>
                  <a:lnTo>
                    <a:pt x="1705" y="1372"/>
                  </a:lnTo>
                  <a:lnTo>
                    <a:pt x="1692" y="1377"/>
                  </a:lnTo>
                  <a:lnTo>
                    <a:pt x="1676" y="1381"/>
                  </a:lnTo>
                  <a:lnTo>
                    <a:pt x="1661" y="1386"/>
                  </a:lnTo>
                  <a:lnTo>
                    <a:pt x="1643" y="1394"/>
                  </a:lnTo>
                  <a:lnTo>
                    <a:pt x="1627" y="1404"/>
                  </a:lnTo>
                  <a:lnTo>
                    <a:pt x="1621" y="1407"/>
                  </a:lnTo>
                  <a:lnTo>
                    <a:pt x="1616" y="1410"/>
                  </a:lnTo>
                  <a:lnTo>
                    <a:pt x="1610" y="1412"/>
                  </a:lnTo>
                  <a:lnTo>
                    <a:pt x="1591" y="1428"/>
                  </a:lnTo>
                  <a:lnTo>
                    <a:pt x="1572" y="1444"/>
                  </a:lnTo>
                  <a:lnTo>
                    <a:pt x="1569" y="1446"/>
                  </a:lnTo>
                  <a:lnTo>
                    <a:pt x="1566" y="1448"/>
                  </a:lnTo>
                  <a:lnTo>
                    <a:pt x="1540" y="1475"/>
                  </a:lnTo>
                  <a:lnTo>
                    <a:pt x="1518" y="1507"/>
                  </a:lnTo>
                  <a:lnTo>
                    <a:pt x="1499" y="1539"/>
                  </a:lnTo>
                  <a:lnTo>
                    <a:pt x="1486" y="1575"/>
                  </a:lnTo>
                  <a:lnTo>
                    <a:pt x="1476" y="1613"/>
                  </a:lnTo>
                  <a:lnTo>
                    <a:pt x="1472" y="1653"/>
                  </a:lnTo>
                  <a:lnTo>
                    <a:pt x="283" y="1653"/>
                  </a:lnTo>
                  <a:lnTo>
                    <a:pt x="241" y="1650"/>
                  </a:lnTo>
                  <a:lnTo>
                    <a:pt x="201" y="1641"/>
                  </a:lnTo>
                  <a:lnTo>
                    <a:pt x="164" y="1627"/>
                  </a:lnTo>
                  <a:lnTo>
                    <a:pt x="129" y="1608"/>
                  </a:lnTo>
                  <a:lnTo>
                    <a:pt x="98" y="1584"/>
                  </a:lnTo>
                  <a:lnTo>
                    <a:pt x="69" y="1557"/>
                  </a:lnTo>
                  <a:lnTo>
                    <a:pt x="46" y="1525"/>
                  </a:lnTo>
                  <a:lnTo>
                    <a:pt x="26" y="1491"/>
                  </a:lnTo>
                  <a:lnTo>
                    <a:pt x="12" y="1454"/>
                  </a:lnTo>
                  <a:lnTo>
                    <a:pt x="3" y="1415"/>
                  </a:lnTo>
                  <a:lnTo>
                    <a:pt x="0" y="1373"/>
                  </a:lnTo>
                  <a:lnTo>
                    <a:pt x="0" y="728"/>
                  </a:lnTo>
                  <a:lnTo>
                    <a:pt x="3" y="687"/>
                  </a:lnTo>
                  <a:lnTo>
                    <a:pt x="12" y="647"/>
                  </a:lnTo>
                  <a:lnTo>
                    <a:pt x="28" y="610"/>
                  </a:lnTo>
                  <a:lnTo>
                    <a:pt x="47" y="575"/>
                  </a:lnTo>
                  <a:lnTo>
                    <a:pt x="73" y="545"/>
                  </a:lnTo>
                  <a:lnTo>
                    <a:pt x="102" y="517"/>
                  </a:lnTo>
                  <a:lnTo>
                    <a:pt x="134" y="493"/>
                  </a:lnTo>
                  <a:lnTo>
                    <a:pt x="171" y="474"/>
                  </a:lnTo>
                  <a:lnTo>
                    <a:pt x="210" y="460"/>
                  </a:lnTo>
                  <a:lnTo>
                    <a:pt x="252" y="452"/>
                  </a:lnTo>
                  <a:lnTo>
                    <a:pt x="295" y="448"/>
                  </a:lnTo>
                  <a:lnTo>
                    <a:pt x="975" y="448"/>
                  </a:lnTo>
                  <a:lnTo>
                    <a:pt x="988" y="391"/>
                  </a:lnTo>
                  <a:lnTo>
                    <a:pt x="1007" y="336"/>
                  </a:lnTo>
                  <a:lnTo>
                    <a:pt x="1031" y="283"/>
                  </a:lnTo>
                  <a:lnTo>
                    <a:pt x="1060" y="235"/>
                  </a:lnTo>
                  <a:lnTo>
                    <a:pt x="1096" y="190"/>
                  </a:lnTo>
                  <a:lnTo>
                    <a:pt x="1134" y="149"/>
                  </a:lnTo>
                  <a:lnTo>
                    <a:pt x="1178" y="111"/>
                  </a:lnTo>
                  <a:lnTo>
                    <a:pt x="1225" y="79"/>
                  </a:lnTo>
                  <a:lnTo>
                    <a:pt x="1276" y="51"/>
                  </a:lnTo>
                  <a:lnTo>
                    <a:pt x="1330" y="29"/>
                  </a:lnTo>
                  <a:lnTo>
                    <a:pt x="1387" y="14"/>
                  </a:lnTo>
                  <a:lnTo>
                    <a:pt x="1445" y="3"/>
                  </a:lnTo>
                  <a:lnTo>
                    <a:pt x="150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510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104191" y="126542"/>
            <a:ext cx="949106" cy="949106"/>
            <a:chOff x="1439504" y="619459"/>
            <a:chExt cx="2465408" cy="2465408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1439504" y="3076324"/>
              <a:ext cx="2465408" cy="0"/>
            </a:xfrm>
            <a:prstGeom prst="line">
              <a:avLst/>
            </a:prstGeom>
            <a:ln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rot="5400000">
              <a:off x="2652016" y="1852163"/>
              <a:ext cx="2465408" cy="0"/>
            </a:xfrm>
            <a:prstGeom prst="line">
              <a:avLst/>
            </a:prstGeom>
            <a:ln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/>
          <p:cNvSpPr/>
          <p:nvPr/>
        </p:nvSpPr>
        <p:spPr>
          <a:xfrm>
            <a:off x="228968" y="126542"/>
            <a:ext cx="636713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 smtClean="0">
                <a:solidFill>
                  <a:srgbClr val="80BCE1"/>
                </a:solidFill>
              </a:rPr>
              <a:t>09</a:t>
            </a:r>
            <a:endParaRPr lang="en-US" altLang="ko-KR" sz="3200" dirty="0">
              <a:solidFill>
                <a:srgbClr val="80BCE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286738" y="1072359"/>
            <a:ext cx="10310400" cy="0"/>
          </a:xfrm>
          <a:prstGeom prst="line">
            <a:avLst/>
          </a:prstGeom>
          <a:ln>
            <a:solidFill>
              <a:srgbClr val="80BC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341314" y="287451"/>
            <a:ext cx="539425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 dirty="0" err="1">
                <a:solidFill>
                  <a:srgbClr val="80BCE1"/>
                </a:solidFill>
              </a:rPr>
              <a:t>wisoft</a:t>
            </a:r>
            <a:r>
              <a:rPr lang="en-US" altLang="ko-KR" sz="1200" i="1" dirty="0">
                <a:solidFill>
                  <a:srgbClr val="80BCE1"/>
                </a:solidFill>
              </a:rPr>
              <a:t> </a:t>
            </a:r>
            <a:r>
              <a:rPr lang="en-US" altLang="ko-KR" sz="1600" b="1" i="1" dirty="0">
                <a:solidFill>
                  <a:srgbClr val="80BCE1"/>
                </a:solidFill>
              </a:rPr>
              <a:t>Computer Basic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630" y="1216764"/>
            <a:ext cx="7512097" cy="500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104191" y="126542"/>
            <a:ext cx="949106" cy="949106"/>
            <a:chOff x="1439504" y="619459"/>
            <a:chExt cx="2465408" cy="2465408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1439504" y="3076324"/>
              <a:ext cx="2465408" cy="0"/>
            </a:xfrm>
            <a:prstGeom prst="line">
              <a:avLst/>
            </a:prstGeom>
            <a:ln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rot="5400000">
              <a:off x="2652016" y="1852163"/>
              <a:ext cx="2465408" cy="0"/>
            </a:xfrm>
            <a:prstGeom prst="line">
              <a:avLst/>
            </a:prstGeom>
            <a:ln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/>
          <p:cNvSpPr/>
          <p:nvPr/>
        </p:nvSpPr>
        <p:spPr>
          <a:xfrm>
            <a:off x="228968" y="126542"/>
            <a:ext cx="636713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 smtClean="0">
                <a:solidFill>
                  <a:srgbClr val="80BCE1"/>
                </a:solidFill>
              </a:rPr>
              <a:t>1</a:t>
            </a:r>
            <a:r>
              <a:rPr lang="en-US" altLang="ko-KR" sz="3200" dirty="0">
                <a:solidFill>
                  <a:srgbClr val="80BCE1"/>
                </a:solidFill>
              </a:rPr>
              <a:t>0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1286738" y="1072359"/>
            <a:ext cx="10310400" cy="0"/>
          </a:xfrm>
          <a:prstGeom prst="line">
            <a:avLst/>
          </a:prstGeom>
          <a:ln>
            <a:solidFill>
              <a:srgbClr val="80BC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341314" y="287451"/>
            <a:ext cx="539425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 dirty="0" err="1">
                <a:solidFill>
                  <a:srgbClr val="80BCE1"/>
                </a:solidFill>
              </a:rPr>
              <a:t>wisoft</a:t>
            </a:r>
            <a:r>
              <a:rPr lang="en-US" altLang="ko-KR" sz="1200" i="1" dirty="0">
                <a:solidFill>
                  <a:srgbClr val="80BCE1"/>
                </a:solidFill>
              </a:rPr>
              <a:t> </a:t>
            </a:r>
            <a:r>
              <a:rPr lang="en-US" altLang="ko-KR" sz="1600" b="1" i="1" dirty="0">
                <a:solidFill>
                  <a:srgbClr val="80BCE1"/>
                </a:solidFill>
              </a:rPr>
              <a:t>Computer Basic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972" y="1916615"/>
            <a:ext cx="3779799" cy="377979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304" y="1829960"/>
            <a:ext cx="4150762" cy="395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8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104191" y="126542"/>
            <a:ext cx="949106" cy="949106"/>
            <a:chOff x="1439504" y="619459"/>
            <a:chExt cx="2465408" cy="2465408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1439504" y="3076324"/>
              <a:ext cx="2465408" cy="0"/>
            </a:xfrm>
            <a:prstGeom prst="line">
              <a:avLst/>
            </a:prstGeom>
            <a:ln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rot="5400000">
              <a:off x="2652016" y="1852163"/>
              <a:ext cx="2465408" cy="0"/>
            </a:xfrm>
            <a:prstGeom prst="line">
              <a:avLst/>
            </a:prstGeom>
            <a:ln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/>
          <p:cNvSpPr/>
          <p:nvPr/>
        </p:nvSpPr>
        <p:spPr>
          <a:xfrm>
            <a:off x="228968" y="126542"/>
            <a:ext cx="636713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 smtClean="0">
                <a:solidFill>
                  <a:srgbClr val="80BCE1"/>
                </a:solidFill>
              </a:rPr>
              <a:t>11</a:t>
            </a:r>
            <a:endParaRPr lang="en-US" altLang="ko-KR" sz="3200" dirty="0">
              <a:solidFill>
                <a:srgbClr val="80BCE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286738" y="1072359"/>
            <a:ext cx="10310400" cy="0"/>
          </a:xfrm>
          <a:prstGeom prst="line">
            <a:avLst/>
          </a:prstGeom>
          <a:ln>
            <a:solidFill>
              <a:srgbClr val="80BC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341314" y="287451"/>
            <a:ext cx="539425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 dirty="0" err="1">
                <a:solidFill>
                  <a:srgbClr val="80BCE1"/>
                </a:solidFill>
              </a:rPr>
              <a:t>wisoft</a:t>
            </a:r>
            <a:r>
              <a:rPr lang="en-US" altLang="ko-KR" sz="1200" i="1" dirty="0">
                <a:solidFill>
                  <a:srgbClr val="80BCE1"/>
                </a:solidFill>
              </a:rPr>
              <a:t> </a:t>
            </a:r>
            <a:r>
              <a:rPr lang="en-US" altLang="ko-KR" sz="1600" b="1" i="1" dirty="0">
                <a:solidFill>
                  <a:srgbClr val="80BCE1"/>
                </a:solidFill>
              </a:rPr>
              <a:t>Computer Basic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681" y="2526370"/>
            <a:ext cx="5100356" cy="23801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358" y="1712022"/>
            <a:ext cx="2936488" cy="364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68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104191" y="126542"/>
            <a:ext cx="949106" cy="949106"/>
            <a:chOff x="1439504" y="619459"/>
            <a:chExt cx="2465408" cy="2465408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1439504" y="3076324"/>
              <a:ext cx="2465408" cy="0"/>
            </a:xfrm>
            <a:prstGeom prst="line">
              <a:avLst/>
            </a:prstGeom>
            <a:ln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rot="5400000">
              <a:off x="2652016" y="1852163"/>
              <a:ext cx="2465408" cy="0"/>
            </a:xfrm>
            <a:prstGeom prst="line">
              <a:avLst/>
            </a:prstGeom>
            <a:ln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/>
          <p:cNvSpPr/>
          <p:nvPr/>
        </p:nvSpPr>
        <p:spPr>
          <a:xfrm>
            <a:off x="228968" y="126542"/>
            <a:ext cx="636713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 smtClean="0">
                <a:solidFill>
                  <a:srgbClr val="80BCE1"/>
                </a:solidFill>
              </a:rPr>
              <a:t>12</a:t>
            </a:r>
            <a:endParaRPr lang="en-US" altLang="ko-KR" sz="3200" dirty="0">
              <a:solidFill>
                <a:srgbClr val="80BCE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286738" y="1072359"/>
            <a:ext cx="10310400" cy="0"/>
          </a:xfrm>
          <a:prstGeom prst="line">
            <a:avLst/>
          </a:prstGeom>
          <a:ln>
            <a:solidFill>
              <a:srgbClr val="80BC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341314" y="287451"/>
            <a:ext cx="53942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 dirty="0" err="1">
                <a:solidFill>
                  <a:srgbClr val="80BCE1"/>
                </a:solidFill>
              </a:rPr>
              <a:t>wisoft</a:t>
            </a:r>
            <a:r>
              <a:rPr lang="en-US" altLang="ko-KR" sz="1200" i="1" dirty="0">
                <a:solidFill>
                  <a:srgbClr val="80BCE1"/>
                </a:solidFill>
              </a:rPr>
              <a:t> </a:t>
            </a:r>
            <a:r>
              <a:rPr lang="en-US" altLang="ko-KR" sz="1600" b="1" i="1" dirty="0">
                <a:solidFill>
                  <a:srgbClr val="80BCE1"/>
                </a:solidFill>
              </a:rPr>
              <a:t>Computer </a:t>
            </a:r>
            <a:r>
              <a:rPr lang="en-US" altLang="ko-KR" sz="1600" b="1" i="1" dirty="0" smtClean="0">
                <a:solidFill>
                  <a:srgbClr val="80BCE1"/>
                </a:solidFill>
              </a:rPr>
              <a:t>Basic</a:t>
            </a:r>
          </a:p>
          <a:p>
            <a:pPr>
              <a:lnSpc>
                <a:spcPct val="150000"/>
              </a:lnSpc>
            </a:pPr>
            <a:r>
              <a:rPr lang="ko-KR" altLang="en-US" sz="1600" b="1" i="1" dirty="0" smtClean="0">
                <a:solidFill>
                  <a:srgbClr val="80BCE1"/>
                </a:solidFill>
                <a:hlinkClick r:id="rId2"/>
              </a:rPr>
              <a:t>인텔의 역습 </a:t>
            </a:r>
            <a:r>
              <a:rPr lang="en-US" altLang="ko-KR" sz="1600" b="1" i="1" dirty="0" smtClean="0">
                <a:solidFill>
                  <a:srgbClr val="80BCE1"/>
                </a:solidFill>
                <a:hlinkClick r:id="rId2"/>
              </a:rPr>
              <a:t>11</a:t>
            </a:r>
            <a:r>
              <a:rPr lang="ko-KR" altLang="en-US" sz="1600" b="1" i="1" dirty="0" smtClean="0">
                <a:solidFill>
                  <a:srgbClr val="80BCE1"/>
                </a:solidFill>
                <a:hlinkClick r:id="rId2"/>
              </a:rPr>
              <a:t>년 장기집권의 시작</a:t>
            </a:r>
            <a:endParaRPr lang="en-US" altLang="ko-KR" sz="1600" b="1" i="1" dirty="0">
              <a:solidFill>
                <a:srgbClr val="80BCE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257" y="1306645"/>
            <a:ext cx="2129448" cy="264051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455" y="1181860"/>
            <a:ext cx="2234888" cy="27653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9093" y="1235139"/>
            <a:ext cx="2244780" cy="27835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0716" y="4371734"/>
            <a:ext cx="2362530" cy="17497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9509" y="4371734"/>
            <a:ext cx="2420835" cy="181562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6607" y="4331403"/>
            <a:ext cx="2474610" cy="185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2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B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04191" y="126542"/>
            <a:ext cx="949106" cy="949106"/>
            <a:chOff x="1439504" y="619459"/>
            <a:chExt cx="2465408" cy="2465408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1439504" y="3076324"/>
              <a:ext cx="246540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rot="5400000">
              <a:off x="2652016" y="1852163"/>
              <a:ext cx="246540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직사각형 9"/>
          <p:cNvSpPr/>
          <p:nvPr/>
        </p:nvSpPr>
        <p:spPr>
          <a:xfrm>
            <a:off x="228968" y="126542"/>
            <a:ext cx="636713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 smtClean="0">
                <a:solidFill>
                  <a:schemeClr val="bg1"/>
                </a:solidFill>
              </a:rPr>
              <a:t>13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286738" y="1072359"/>
            <a:ext cx="10310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165468" y="6387068"/>
            <a:ext cx="1134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1286738" y="137439"/>
            <a:ext cx="53942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i="1" dirty="0" err="1">
                <a:solidFill>
                  <a:prstClr val="white"/>
                </a:solidFill>
              </a:rPr>
              <a:t>wisoft</a:t>
            </a:r>
            <a:r>
              <a:rPr lang="en-US" altLang="ko-KR" sz="1600" i="1" dirty="0">
                <a:solidFill>
                  <a:prstClr val="white"/>
                </a:solidFill>
              </a:rPr>
              <a:t> </a:t>
            </a:r>
            <a:r>
              <a:rPr lang="en-US" altLang="ko-KR" sz="2000" b="1" i="1" dirty="0">
                <a:solidFill>
                  <a:prstClr val="white"/>
                </a:solidFill>
              </a:rPr>
              <a:t>Computer </a:t>
            </a:r>
            <a:r>
              <a:rPr lang="en-US" altLang="ko-KR" sz="2000" b="1" i="1" dirty="0" smtClean="0">
                <a:solidFill>
                  <a:prstClr val="white"/>
                </a:solidFill>
              </a:rPr>
              <a:t>Basic</a:t>
            </a:r>
          </a:p>
          <a:p>
            <a:pPr>
              <a:lnSpc>
                <a:spcPct val="150000"/>
              </a:lnSpc>
            </a:pPr>
            <a:r>
              <a:rPr lang="en-US" altLang="ko-KR" sz="2000" b="1" i="1" dirty="0" smtClean="0">
                <a:solidFill>
                  <a:prstClr val="white"/>
                </a:solidFill>
                <a:hlinkClick r:id="rId2"/>
              </a:rPr>
              <a:t>CPU</a:t>
            </a:r>
            <a:r>
              <a:rPr lang="ko-KR" altLang="en-US" sz="2000" b="1" i="1" dirty="0" smtClean="0">
                <a:solidFill>
                  <a:prstClr val="white"/>
                </a:solidFill>
                <a:hlinkClick r:id="rId2"/>
              </a:rPr>
              <a:t>의 내부는 어떤모습일까요</a:t>
            </a:r>
            <a:r>
              <a:rPr lang="en-US" altLang="ko-KR" sz="2000" b="1" i="1" dirty="0" smtClean="0">
                <a:solidFill>
                  <a:prstClr val="white"/>
                </a:solidFill>
                <a:hlinkClick r:id="rId2"/>
              </a:rPr>
              <a:t>?</a:t>
            </a:r>
            <a:r>
              <a:rPr lang="ko-KR" altLang="en-US" sz="2000" b="1" i="1" dirty="0" smtClean="0">
                <a:solidFill>
                  <a:prstClr val="white"/>
                </a:solidFill>
                <a:hlinkClick r:id="rId2"/>
              </a:rPr>
              <a:t> </a:t>
            </a:r>
            <a:endParaRPr lang="en-US" altLang="ko-KR" sz="2000" b="1" i="1" dirty="0">
              <a:solidFill>
                <a:prstClr val="white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296" y="1432333"/>
            <a:ext cx="4691599" cy="467550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292" y="2516831"/>
            <a:ext cx="4554654" cy="248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104191" y="126542"/>
            <a:ext cx="949106" cy="949106"/>
            <a:chOff x="1439504" y="619459"/>
            <a:chExt cx="2465408" cy="2465408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1439504" y="3076324"/>
              <a:ext cx="2465408" cy="0"/>
            </a:xfrm>
            <a:prstGeom prst="line">
              <a:avLst/>
            </a:prstGeom>
            <a:ln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rot="5400000">
              <a:off x="2652016" y="1852163"/>
              <a:ext cx="2465408" cy="0"/>
            </a:xfrm>
            <a:prstGeom prst="line">
              <a:avLst/>
            </a:prstGeom>
            <a:ln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/>
          <p:cNvSpPr/>
          <p:nvPr/>
        </p:nvSpPr>
        <p:spPr>
          <a:xfrm>
            <a:off x="228968" y="126542"/>
            <a:ext cx="636713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 smtClean="0">
                <a:solidFill>
                  <a:srgbClr val="80BCE1"/>
                </a:solidFill>
              </a:rPr>
              <a:t>14</a:t>
            </a:r>
            <a:endParaRPr lang="en-US" altLang="ko-KR" sz="3200" dirty="0">
              <a:solidFill>
                <a:srgbClr val="80BCE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286738" y="1072359"/>
            <a:ext cx="10310400" cy="0"/>
          </a:xfrm>
          <a:prstGeom prst="line">
            <a:avLst/>
          </a:prstGeom>
          <a:ln>
            <a:solidFill>
              <a:srgbClr val="80BC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358041" y="166168"/>
            <a:ext cx="5394256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 dirty="0" err="1">
                <a:solidFill>
                  <a:srgbClr val="80BCE1"/>
                </a:solidFill>
              </a:rPr>
              <a:t>wisoft</a:t>
            </a:r>
            <a:r>
              <a:rPr lang="en-US" altLang="ko-KR" sz="1200" i="1" dirty="0">
                <a:solidFill>
                  <a:srgbClr val="80BCE1"/>
                </a:solidFill>
              </a:rPr>
              <a:t> </a:t>
            </a:r>
            <a:r>
              <a:rPr lang="en-US" altLang="ko-KR" sz="1600" b="1" i="1" dirty="0">
                <a:solidFill>
                  <a:srgbClr val="80BCE1"/>
                </a:solidFill>
              </a:rPr>
              <a:t>Computer Basic</a:t>
            </a:r>
          </a:p>
          <a:p>
            <a:pPr>
              <a:lnSpc>
                <a:spcPct val="150000"/>
              </a:lnSpc>
            </a:pPr>
            <a:r>
              <a:rPr lang="en-US" altLang="ko-KR" sz="1600" b="1" i="1" dirty="0">
                <a:solidFill>
                  <a:srgbClr val="80BCE1"/>
                </a:solidFill>
              </a:rPr>
              <a:t>RAM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5135764" y="1631337"/>
            <a:ext cx="2612348" cy="789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rgbClr val="305C81"/>
                </a:solidFill>
              </a:rPr>
              <a:t>RAM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rgbClr val="305C81"/>
                </a:solidFill>
              </a:rPr>
              <a:t>Random Access Memory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938" y="2875931"/>
            <a:ext cx="63500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7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104191" y="126542"/>
            <a:ext cx="949106" cy="949106"/>
            <a:chOff x="1439504" y="619459"/>
            <a:chExt cx="2465408" cy="2465408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1439504" y="3076324"/>
              <a:ext cx="2465408" cy="0"/>
            </a:xfrm>
            <a:prstGeom prst="line">
              <a:avLst/>
            </a:prstGeom>
            <a:ln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rot="5400000">
              <a:off x="2652016" y="1852163"/>
              <a:ext cx="2465408" cy="0"/>
            </a:xfrm>
            <a:prstGeom prst="line">
              <a:avLst/>
            </a:prstGeom>
            <a:ln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/>
          <p:cNvSpPr/>
          <p:nvPr/>
        </p:nvSpPr>
        <p:spPr>
          <a:xfrm>
            <a:off x="228968" y="126542"/>
            <a:ext cx="636713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 smtClean="0">
                <a:solidFill>
                  <a:srgbClr val="80BCE1"/>
                </a:solidFill>
              </a:rPr>
              <a:t>15</a:t>
            </a:r>
            <a:endParaRPr lang="en-US" altLang="ko-KR" sz="3200" dirty="0">
              <a:solidFill>
                <a:srgbClr val="80BCE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286738" y="1072359"/>
            <a:ext cx="10310400" cy="0"/>
          </a:xfrm>
          <a:prstGeom prst="line">
            <a:avLst/>
          </a:prstGeom>
          <a:ln>
            <a:solidFill>
              <a:srgbClr val="80BC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358041" y="166168"/>
            <a:ext cx="5394256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 dirty="0" err="1">
                <a:solidFill>
                  <a:srgbClr val="80BCE1"/>
                </a:solidFill>
              </a:rPr>
              <a:t>wisoft</a:t>
            </a:r>
            <a:r>
              <a:rPr lang="en-US" altLang="ko-KR" sz="1200" i="1" dirty="0">
                <a:solidFill>
                  <a:srgbClr val="80BCE1"/>
                </a:solidFill>
              </a:rPr>
              <a:t> </a:t>
            </a:r>
            <a:r>
              <a:rPr lang="en-US" altLang="ko-KR" sz="1600" b="1" i="1" dirty="0">
                <a:solidFill>
                  <a:srgbClr val="80BCE1"/>
                </a:solidFill>
              </a:rPr>
              <a:t>Computer Basic</a:t>
            </a:r>
          </a:p>
          <a:p>
            <a:pPr>
              <a:lnSpc>
                <a:spcPct val="150000"/>
              </a:lnSpc>
            </a:pPr>
            <a:r>
              <a:rPr lang="en-US" altLang="ko-KR" sz="1600" b="1" i="1" dirty="0">
                <a:solidFill>
                  <a:srgbClr val="80BCE1"/>
                </a:solidFill>
              </a:rPr>
              <a:t>RAM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347" y="1195195"/>
            <a:ext cx="3880005" cy="10476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233" y="2317426"/>
            <a:ext cx="4376235" cy="13191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073" y="3868236"/>
            <a:ext cx="4170556" cy="11705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6173" y="5270459"/>
            <a:ext cx="4082356" cy="103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6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104191" y="126542"/>
            <a:ext cx="949106" cy="949106"/>
            <a:chOff x="1439504" y="619459"/>
            <a:chExt cx="2465408" cy="2465408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1439504" y="3076324"/>
              <a:ext cx="2465408" cy="0"/>
            </a:xfrm>
            <a:prstGeom prst="line">
              <a:avLst/>
            </a:prstGeom>
            <a:ln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rot="5400000">
              <a:off x="2652016" y="1852163"/>
              <a:ext cx="2465408" cy="0"/>
            </a:xfrm>
            <a:prstGeom prst="line">
              <a:avLst/>
            </a:prstGeom>
            <a:ln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/>
          <p:cNvSpPr/>
          <p:nvPr/>
        </p:nvSpPr>
        <p:spPr>
          <a:xfrm>
            <a:off x="228968" y="126542"/>
            <a:ext cx="636713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 smtClean="0">
                <a:solidFill>
                  <a:srgbClr val="80BCE1"/>
                </a:solidFill>
              </a:rPr>
              <a:t>16</a:t>
            </a:r>
            <a:endParaRPr lang="en-US" altLang="ko-KR" sz="3200" dirty="0">
              <a:solidFill>
                <a:srgbClr val="80BCE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286738" y="1072359"/>
            <a:ext cx="10310400" cy="0"/>
          </a:xfrm>
          <a:prstGeom prst="line">
            <a:avLst/>
          </a:prstGeom>
          <a:ln>
            <a:solidFill>
              <a:srgbClr val="80BC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358041" y="166168"/>
            <a:ext cx="5394256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 dirty="0" err="1">
                <a:solidFill>
                  <a:srgbClr val="80BCE1"/>
                </a:solidFill>
              </a:rPr>
              <a:t>wisoft</a:t>
            </a:r>
            <a:r>
              <a:rPr lang="en-US" altLang="ko-KR" sz="1200" i="1" dirty="0">
                <a:solidFill>
                  <a:srgbClr val="80BCE1"/>
                </a:solidFill>
              </a:rPr>
              <a:t> </a:t>
            </a:r>
            <a:r>
              <a:rPr lang="en-US" altLang="ko-KR" sz="1600" b="1" i="1" dirty="0">
                <a:solidFill>
                  <a:srgbClr val="80BCE1"/>
                </a:solidFill>
              </a:rPr>
              <a:t>Computer Basic</a:t>
            </a:r>
          </a:p>
          <a:p>
            <a:pPr>
              <a:lnSpc>
                <a:spcPct val="150000"/>
              </a:lnSpc>
            </a:pPr>
            <a:r>
              <a:rPr lang="en-US" altLang="ko-KR" sz="1600" b="1" i="1" dirty="0">
                <a:solidFill>
                  <a:srgbClr val="80BCE1"/>
                </a:solidFill>
              </a:rPr>
              <a:t>RAM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980" y="1545697"/>
            <a:ext cx="6429916" cy="482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79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104191" y="126542"/>
            <a:ext cx="949106" cy="949106"/>
            <a:chOff x="1439504" y="619459"/>
            <a:chExt cx="2465408" cy="2465408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1439504" y="3076324"/>
              <a:ext cx="2465408" cy="0"/>
            </a:xfrm>
            <a:prstGeom prst="line">
              <a:avLst/>
            </a:prstGeom>
            <a:ln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rot="5400000">
              <a:off x="2652016" y="1852163"/>
              <a:ext cx="2465408" cy="0"/>
            </a:xfrm>
            <a:prstGeom prst="line">
              <a:avLst/>
            </a:prstGeom>
            <a:ln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/>
          <p:cNvSpPr/>
          <p:nvPr/>
        </p:nvSpPr>
        <p:spPr>
          <a:xfrm>
            <a:off x="228968" y="126542"/>
            <a:ext cx="636713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 smtClean="0">
                <a:solidFill>
                  <a:srgbClr val="80BCE1"/>
                </a:solidFill>
              </a:rPr>
              <a:t>17</a:t>
            </a:r>
            <a:endParaRPr lang="en-US" altLang="ko-KR" sz="3200" dirty="0">
              <a:solidFill>
                <a:srgbClr val="80BCE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286738" y="1072359"/>
            <a:ext cx="10310400" cy="0"/>
          </a:xfrm>
          <a:prstGeom prst="line">
            <a:avLst/>
          </a:prstGeom>
          <a:ln>
            <a:solidFill>
              <a:srgbClr val="80BC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358041" y="166168"/>
            <a:ext cx="53942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 dirty="0" err="1">
                <a:solidFill>
                  <a:srgbClr val="80BCE1"/>
                </a:solidFill>
              </a:rPr>
              <a:t>wisoft</a:t>
            </a:r>
            <a:r>
              <a:rPr lang="en-US" altLang="ko-KR" sz="1200" i="1" dirty="0">
                <a:solidFill>
                  <a:srgbClr val="80BCE1"/>
                </a:solidFill>
              </a:rPr>
              <a:t> </a:t>
            </a:r>
            <a:r>
              <a:rPr lang="en-US" altLang="ko-KR" sz="1600" b="1" i="1" dirty="0">
                <a:solidFill>
                  <a:srgbClr val="80BCE1"/>
                </a:solidFill>
              </a:rPr>
              <a:t>Computer Basic</a:t>
            </a:r>
          </a:p>
          <a:p>
            <a:pPr>
              <a:lnSpc>
                <a:spcPct val="150000"/>
              </a:lnSpc>
            </a:pPr>
            <a:r>
              <a:rPr lang="en-US" altLang="ko-KR" sz="1600" b="1" i="1" dirty="0" smtClean="0">
                <a:solidFill>
                  <a:srgbClr val="80BCE1"/>
                </a:solidFill>
              </a:rPr>
              <a:t>HDD &amp; </a:t>
            </a:r>
            <a:r>
              <a:rPr lang="en-US" altLang="ko-KR" sz="1600" b="1" i="1" dirty="0" smtClean="0">
                <a:solidFill>
                  <a:srgbClr val="80BCE1"/>
                </a:solidFill>
                <a:hlinkClick r:id="rId2"/>
              </a:rPr>
              <a:t>SSD </a:t>
            </a:r>
            <a:endParaRPr lang="en-US" altLang="ko-KR" sz="1600" b="1" i="1" dirty="0">
              <a:solidFill>
                <a:srgbClr val="80BCE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100" y="1695449"/>
            <a:ext cx="6954335" cy="398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32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104191" y="126542"/>
            <a:ext cx="949106" cy="949106"/>
            <a:chOff x="1439504" y="619459"/>
            <a:chExt cx="2465408" cy="2465408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1439504" y="3076324"/>
              <a:ext cx="2465408" cy="0"/>
            </a:xfrm>
            <a:prstGeom prst="line">
              <a:avLst/>
            </a:prstGeom>
            <a:ln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rot="5400000">
              <a:off x="2652016" y="1852163"/>
              <a:ext cx="2465408" cy="0"/>
            </a:xfrm>
            <a:prstGeom prst="line">
              <a:avLst/>
            </a:prstGeom>
            <a:ln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/>
          <p:cNvSpPr/>
          <p:nvPr/>
        </p:nvSpPr>
        <p:spPr>
          <a:xfrm>
            <a:off x="228968" y="126542"/>
            <a:ext cx="636713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 smtClean="0">
                <a:solidFill>
                  <a:srgbClr val="80BCE1"/>
                </a:solidFill>
              </a:rPr>
              <a:t>18</a:t>
            </a:r>
            <a:endParaRPr lang="en-US" altLang="ko-KR" sz="3200" dirty="0">
              <a:solidFill>
                <a:srgbClr val="80BCE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286738" y="1072359"/>
            <a:ext cx="10310400" cy="0"/>
          </a:xfrm>
          <a:prstGeom prst="line">
            <a:avLst/>
          </a:prstGeom>
          <a:ln>
            <a:solidFill>
              <a:srgbClr val="80BC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358041" y="166168"/>
            <a:ext cx="53942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 dirty="0" err="1">
                <a:solidFill>
                  <a:srgbClr val="80BCE1"/>
                </a:solidFill>
              </a:rPr>
              <a:t>wisoft</a:t>
            </a:r>
            <a:r>
              <a:rPr lang="en-US" altLang="ko-KR" sz="1200" i="1" dirty="0">
                <a:solidFill>
                  <a:srgbClr val="80BCE1"/>
                </a:solidFill>
              </a:rPr>
              <a:t> </a:t>
            </a:r>
            <a:r>
              <a:rPr lang="en-US" altLang="ko-KR" sz="1600" b="1" i="1" dirty="0">
                <a:solidFill>
                  <a:srgbClr val="80BCE1"/>
                </a:solidFill>
              </a:rPr>
              <a:t>Computer Basic</a:t>
            </a:r>
          </a:p>
          <a:p>
            <a:pPr>
              <a:lnSpc>
                <a:spcPct val="150000"/>
              </a:lnSpc>
            </a:pPr>
            <a:r>
              <a:rPr lang="en-US" altLang="ko-KR" sz="1600" b="1" i="1" dirty="0" smtClean="0">
                <a:solidFill>
                  <a:srgbClr val="80BCE1"/>
                </a:solidFill>
              </a:rPr>
              <a:t>HDD &amp; </a:t>
            </a:r>
            <a:r>
              <a:rPr lang="en-US" altLang="ko-KR" sz="1600" b="1" i="1" dirty="0" smtClean="0">
                <a:solidFill>
                  <a:srgbClr val="80BCE1"/>
                </a:solidFill>
                <a:hlinkClick r:id="rId2"/>
              </a:rPr>
              <a:t>SSD </a:t>
            </a:r>
            <a:endParaRPr lang="en-US" altLang="ko-KR" sz="1600" b="1" i="1" dirty="0">
              <a:solidFill>
                <a:srgbClr val="80BCE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982" y="2033239"/>
            <a:ext cx="4553653" cy="24495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674" y="1726734"/>
            <a:ext cx="4691580" cy="30625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0888" y="5116951"/>
            <a:ext cx="3226729" cy="8935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3280" y="4694664"/>
            <a:ext cx="3462218" cy="139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B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/>
          <p:cNvSpPr/>
          <p:nvPr/>
        </p:nvSpPr>
        <p:spPr>
          <a:xfrm>
            <a:off x="4961595" y="4482826"/>
            <a:ext cx="2467905" cy="2467905"/>
          </a:xfrm>
          <a:prstGeom prst="ellipse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82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304800" dist="177800" algn="l" rotWithShape="0">
              <a:prstClr val="black">
                <a:alpha val="40000"/>
              </a:prstClr>
            </a:outerShdw>
          </a:effectLst>
          <a:scene3d>
            <a:camera prst="perspectiveRelaxedModerately">
              <a:rot lat="18290628" lon="0" rev="0"/>
            </a:camera>
            <a:lightRig rig="threePt" dir="t"/>
          </a:scene3d>
          <a:sp3d>
            <a:bevelB w="0" h="889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원통 37"/>
          <p:cNvSpPr/>
          <p:nvPr/>
        </p:nvSpPr>
        <p:spPr>
          <a:xfrm>
            <a:off x="5940840" y="5006276"/>
            <a:ext cx="489437" cy="937323"/>
          </a:xfrm>
          <a:prstGeom prst="can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도넛 35"/>
          <p:cNvSpPr/>
          <p:nvPr/>
        </p:nvSpPr>
        <p:spPr>
          <a:xfrm>
            <a:off x="5275922" y="3463227"/>
            <a:ext cx="1857375" cy="1857375"/>
          </a:xfrm>
          <a:prstGeom prst="donut">
            <a:avLst>
              <a:gd name="adj" fmla="val 16266"/>
            </a:avLst>
          </a:prstGeom>
          <a:solidFill>
            <a:schemeClr val="tx1"/>
          </a:solidFill>
          <a:ln>
            <a:noFill/>
          </a:ln>
          <a:scene3d>
            <a:camera prst="perspectiveRelaxedModerately">
              <a:rot lat="18290628" lon="0" rev="0"/>
            </a:camera>
            <a:lightRig rig="threePt" dir="t"/>
          </a:scene3d>
          <a:sp3d>
            <a:bevelB w="0" h="4381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원통 36"/>
          <p:cNvSpPr/>
          <p:nvPr/>
        </p:nvSpPr>
        <p:spPr>
          <a:xfrm>
            <a:off x="5940839" y="3864272"/>
            <a:ext cx="489437" cy="889818"/>
          </a:xfrm>
          <a:prstGeom prst="can">
            <a:avLst>
              <a:gd name="adj" fmla="val 10105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도넛 1"/>
          <p:cNvSpPr/>
          <p:nvPr/>
        </p:nvSpPr>
        <p:spPr>
          <a:xfrm>
            <a:off x="5275921" y="2278161"/>
            <a:ext cx="1857375" cy="1857375"/>
          </a:xfrm>
          <a:prstGeom prst="donut">
            <a:avLst>
              <a:gd name="adj" fmla="val 16266"/>
            </a:avLst>
          </a:prstGeom>
          <a:solidFill>
            <a:schemeClr val="bg1"/>
          </a:solidFill>
          <a:ln>
            <a:noFill/>
          </a:ln>
          <a:scene3d>
            <a:camera prst="perspectiveRelaxedModerately">
              <a:rot lat="18290628" lon="0" rev="0"/>
            </a:camera>
            <a:lightRig rig="threePt" dir="t"/>
          </a:scene3d>
          <a:sp3d>
            <a:bevelB w="0" h="4381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104191" y="126542"/>
            <a:ext cx="949106" cy="949106"/>
            <a:chOff x="1439504" y="619459"/>
            <a:chExt cx="2465408" cy="2465408"/>
          </a:xfrm>
        </p:grpSpPr>
        <p:cxnSp>
          <p:nvCxnSpPr>
            <p:cNvPr id="41" name="직선 연결선 40"/>
            <p:cNvCxnSpPr/>
            <p:nvPr/>
          </p:nvCxnSpPr>
          <p:spPr>
            <a:xfrm>
              <a:off x="1439504" y="3076324"/>
              <a:ext cx="246540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 rot="5400000">
              <a:off x="2652016" y="1852163"/>
              <a:ext cx="246540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직사각형 42"/>
          <p:cNvSpPr/>
          <p:nvPr/>
        </p:nvSpPr>
        <p:spPr>
          <a:xfrm>
            <a:off x="228968" y="126542"/>
            <a:ext cx="636713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 smtClean="0">
                <a:solidFill>
                  <a:prstClr val="white"/>
                </a:solidFill>
              </a:rPr>
              <a:t>01</a:t>
            </a:r>
            <a:endParaRPr lang="en-US" altLang="ko-KR" sz="3200" dirty="0">
              <a:solidFill>
                <a:prstClr val="white"/>
              </a:solidFill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1286738" y="1072359"/>
            <a:ext cx="10310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1286738" y="310808"/>
            <a:ext cx="5394256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i="1" dirty="0" err="1" smtClean="0">
                <a:solidFill>
                  <a:prstClr val="white"/>
                </a:solidFill>
              </a:rPr>
              <a:t>wisoft</a:t>
            </a:r>
            <a:r>
              <a:rPr lang="en-US" altLang="ko-KR" sz="1600" i="1" dirty="0" smtClean="0">
                <a:solidFill>
                  <a:prstClr val="white"/>
                </a:solidFill>
              </a:rPr>
              <a:t> </a:t>
            </a:r>
            <a:r>
              <a:rPr lang="en-US" altLang="ko-KR" sz="2000" b="1" i="1" dirty="0" smtClean="0">
                <a:solidFill>
                  <a:prstClr val="white"/>
                </a:solidFill>
              </a:rPr>
              <a:t>Computer Basic</a:t>
            </a:r>
            <a:endParaRPr lang="en-US" altLang="ko-KR" sz="2000" b="1" i="1" dirty="0">
              <a:solidFill>
                <a:prstClr val="white"/>
              </a:solidFill>
            </a:endParaRPr>
          </a:p>
        </p:txBody>
      </p:sp>
      <p:sp>
        <p:nvSpPr>
          <p:cNvPr id="35" name="도넛 34"/>
          <p:cNvSpPr/>
          <p:nvPr/>
        </p:nvSpPr>
        <p:spPr>
          <a:xfrm>
            <a:off x="5256872" y="1753488"/>
            <a:ext cx="1857375" cy="1857375"/>
          </a:xfrm>
          <a:prstGeom prst="donut">
            <a:avLst>
              <a:gd name="adj" fmla="val 16266"/>
            </a:avLst>
          </a:prstGeom>
          <a:solidFill>
            <a:schemeClr val="tx1"/>
          </a:solidFill>
          <a:ln>
            <a:noFill/>
          </a:ln>
          <a:scene3d>
            <a:camera prst="perspectiveRelaxedModerately">
              <a:rot lat="18290628" lon="0" rev="0"/>
            </a:camera>
            <a:lightRig rig="threePt" dir="t"/>
          </a:scene3d>
          <a:sp3d>
            <a:bevelB w="0" h="4381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원통 31"/>
          <p:cNvSpPr/>
          <p:nvPr/>
        </p:nvSpPr>
        <p:spPr>
          <a:xfrm>
            <a:off x="5959889" y="1483032"/>
            <a:ext cx="489437" cy="1574494"/>
          </a:xfrm>
          <a:prstGeom prst="can">
            <a:avLst>
              <a:gd name="adj" fmla="val 15943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원통 53"/>
          <p:cNvSpPr/>
          <p:nvPr/>
        </p:nvSpPr>
        <p:spPr>
          <a:xfrm>
            <a:off x="5959889" y="1418272"/>
            <a:ext cx="489437" cy="938304"/>
          </a:xfrm>
          <a:prstGeom prst="can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3722873" y="3626638"/>
            <a:ext cx="5052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bg1"/>
                </a:solidFill>
              </a:rPr>
              <a:t>CPU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bg1"/>
                </a:solidFill>
              </a:rPr>
              <a:t>SSD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8068875" y="2059086"/>
            <a:ext cx="37688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bg1"/>
                </a:solidFill>
              </a:rPr>
              <a:t>Mainboard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bg1"/>
                </a:solidFill>
              </a:rPr>
              <a:t>Power Supply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8068875" y="3944348"/>
            <a:ext cx="37688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bg1"/>
                </a:solidFill>
              </a:rPr>
              <a:t>RAM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bg1"/>
                </a:solidFill>
              </a:rPr>
              <a:t>HDD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bg1"/>
                </a:solidFill>
              </a:rPr>
              <a:t>VGA 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58" name="Freeform 11"/>
          <p:cNvSpPr>
            <a:spLocks noEditPoints="1"/>
          </p:cNvSpPr>
          <p:nvPr/>
        </p:nvSpPr>
        <p:spPr bwMode="auto">
          <a:xfrm>
            <a:off x="894006" y="4653422"/>
            <a:ext cx="1461457" cy="1460038"/>
          </a:xfrm>
          <a:prstGeom prst="arc">
            <a:avLst>
              <a:gd name="adj1" fmla="val 635252"/>
              <a:gd name="adj2" fmla="val 16437035"/>
            </a:avLst>
          </a:prstGeom>
          <a:noFill/>
          <a:ln w="1270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" name="Freeform 11"/>
          <p:cNvSpPr>
            <a:spLocks noEditPoints="1"/>
          </p:cNvSpPr>
          <p:nvPr/>
        </p:nvSpPr>
        <p:spPr bwMode="auto">
          <a:xfrm>
            <a:off x="2398895" y="4684667"/>
            <a:ext cx="1461457" cy="1460038"/>
          </a:xfrm>
          <a:prstGeom prst="arc">
            <a:avLst>
              <a:gd name="adj1" fmla="val 11580258"/>
              <a:gd name="adj2" fmla="val 7614196"/>
            </a:avLst>
          </a:prstGeom>
          <a:noFill/>
          <a:ln w="127000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V="1">
            <a:off x="7353300" y="2278161"/>
            <a:ext cx="600075" cy="404014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V="1">
            <a:off x="7353299" y="4169381"/>
            <a:ext cx="600075" cy="404014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 flipV="1">
            <a:off x="4385332" y="3484566"/>
            <a:ext cx="600075" cy="404014"/>
          </a:xfrm>
          <a:prstGeom prst="line">
            <a:avLst/>
          </a:prstGeom>
          <a:ln>
            <a:solidFill>
              <a:schemeClr val="bg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>
          <a:xfrm>
            <a:off x="1078649" y="4902541"/>
            <a:ext cx="1135932" cy="961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10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.</a:t>
            </a:r>
            <a:r>
              <a:rPr lang="en-US" altLang="ko-KR" sz="1600" dirty="0" smtClean="0">
                <a:solidFill>
                  <a:schemeClr val="bg1"/>
                </a:solidFill>
              </a:rPr>
              <a:t>2%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2624243" y="4902541"/>
            <a:ext cx="1135932" cy="961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90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.</a:t>
            </a:r>
            <a:r>
              <a:rPr lang="en-US" altLang="ko-KR" sz="1600" dirty="0" smtClean="0">
                <a:solidFill>
                  <a:schemeClr val="bg1"/>
                </a:solidFill>
              </a:rPr>
              <a:t>2%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73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B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04191" y="126542"/>
            <a:ext cx="949106" cy="949106"/>
            <a:chOff x="1439504" y="619459"/>
            <a:chExt cx="2465408" cy="2465408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1439504" y="3076324"/>
              <a:ext cx="246540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rot="5400000">
              <a:off x="2652016" y="1852163"/>
              <a:ext cx="246540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직사각형 9"/>
          <p:cNvSpPr/>
          <p:nvPr/>
        </p:nvSpPr>
        <p:spPr>
          <a:xfrm>
            <a:off x="228968" y="126542"/>
            <a:ext cx="636713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 smtClean="0">
                <a:solidFill>
                  <a:schemeClr val="bg1"/>
                </a:solidFill>
              </a:rPr>
              <a:t>19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286738" y="1072359"/>
            <a:ext cx="10310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165468" y="6387068"/>
            <a:ext cx="1134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1286738" y="137439"/>
            <a:ext cx="53942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i="1" dirty="0" err="1">
                <a:solidFill>
                  <a:prstClr val="white"/>
                </a:solidFill>
              </a:rPr>
              <a:t>wisoft</a:t>
            </a:r>
            <a:r>
              <a:rPr lang="en-US" altLang="ko-KR" sz="1600" i="1" dirty="0">
                <a:solidFill>
                  <a:prstClr val="white"/>
                </a:solidFill>
              </a:rPr>
              <a:t> </a:t>
            </a:r>
            <a:r>
              <a:rPr lang="en-US" altLang="ko-KR" sz="2000" b="1" i="1" dirty="0">
                <a:solidFill>
                  <a:prstClr val="white"/>
                </a:solidFill>
              </a:rPr>
              <a:t>Computer </a:t>
            </a:r>
            <a:r>
              <a:rPr lang="en-US" altLang="ko-KR" sz="2000" b="1" i="1" dirty="0" smtClean="0">
                <a:solidFill>
                  <a:prstClr val="white"/>
                </a:solidFill>
              </a:rPr>
              <a:t>Basic</a:t>
            </a:r>
          </a:p>
          <a:p>
            <a:pPr>
              <a:lnSpc>
                <a:spcPct val="150000"/>
              </a:lnSpc>
            </a:pPr>
            <a:r>
              <a:rPr lang="en-US" altLang="ko-KR" sz="2000" b="1" i="1" dirty="0" smtClean="0">
                <a:solidFill>
                  <a:prstClr val="white"/>
                </a:solidFill>
              </a:rPr>
              <a:t>VGA</a:t>
            </a:r>
            <a:endParaRPr lang="en-US" altLang="ko-KR" sz="2000" b="1" i="1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288" y="1153102"/>
            <a:ext cx="3054359" cy="515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2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104191" y="126542"/>
            <a:ext cx="949106" cy="949106"/>
            <a:chOff x="1439504" y="619459"/>
            <a:chExt cx="2465408" cy="2465408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1439504" y="3076324"/>
              <a:ext cx="2465408" cy="0"/>
            </a:xfrm>
            <a:prstGeom prst="line">
              <a:avLst/>
            </a:prstGeom>
            <a:ln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rot="5400000">
              <a:off x="2652016" y="1852163"/>
              <a:ext cx="2465408" cy="0"/>
            </a:xfrm>
            <a:prstGeom prst="line">
              <a:avLst/>
            </a:prstGeom>
            <a:ln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/>
          <p:cNvSpPr/>
          <p:nvPr/>
        </p:nvSpPr>
        <p:spPr>
          <a:xfrm>
            <a:off x="228968" y="126542"/>
            <a:ext cx="636713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 smtClean="0">
                <a:solidFill>
                  <a:srgbClr val="80BCE1"/>
                </a:solidFill>
              </a:rPr>
              <a:t>20</a:t>
            </a:r>
            <a:endParaRPr lang="en-US" altLang="ko-KR" sz="3200" dirty="0">
              <a:solidFill>
                <a:srgbClr val="80BCE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286738" y="1072359"/>
            <a:ext cx="10310400" cy="0"/>
          </a:xfrm>
          <a:prstGeom prst="line">
            <a:avLst/>
          </a:prstGeom>
          <a:ln>
            <a:solidFill>
              <a:srgbClr val="80BC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358041" y="166168"/>
            <a:ext cx="53942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 dirty="0" err="1">
                <a:solidFill>
                  <a:srgbClr val="80BCE1"/>
                </a:solidFill>
              </a:rPr>
              <a:t>wisoft</a:t>
            </a:r>
            <a:r>
              <a:rPr lang="en-US" altLang="ko-KR" sz="1200" i="1" dirty="0">
                <a:solidFill>
                  <a:srgbClr val="80BCE1"/>
                </a:solidFill>
              </a:rPr>
              <a:t> </a:t>
            </a:r>
            <a:r>
              <a:rPr lang="en-US" altLang="ko-KR" sz="1600" b="1" i="1" dirty="0">
                <a:solidFill>
                  <a:srgbClr val="80BCE1"/>
                </a:solidFill>
              </a:rPr>
              <a:t>Computer Basic</a:t>
            </a:r>
          </a:p>
          <a:p>
            <a:pPr>
              <a:lnSpc>
                <a:spcPct val="150000"/>
              </a:lnSpc>
            </a:pPr>
            <a:r>
              <a:rPr lang="en-US" altLang="ko-KR" sz="1600" b="1" i="1" dirty="0" smtClean="0">
                <a:solidFill>
                  <a:srgbClr val="80BCE1"/>
                </a:solidFill>
              </a:rPr>
              <a:t>VGA</a:t>
            </a:r>
            <a:endParaRPr lang="en-US" altLang="ko-KR" sz="1600" b="1" i="1" dirty="0">
              <a:solidFill>
                <a:srgbClr val="80BCE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19" y="1147554"/>
            <a:ext cx="6790238" cy="563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104191" y="126542"/>
            <a:ext cx="949106" cy="949106"/>
            <a:chOff x="1439504" y="619459"/>
            <a:chExt cx="2465408" cy="2465408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1439504" y="3076324"/>
              <a:ext cx="2465408" cy="0"/>
            </a:xfrm>
            <a:prstGeom prst="line">
              <a:avLst/>
            </a:prstGeom>
            <a:ln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rot="5400000">
              <a:off x="2652016" y="1852163"/>
              <a:ext cx="2465408" cy="0"/>
            </a:xfrm>
            <a:prstGeom prst="line">
              <a:avLst/>
            </a:prstGeom>
            <a:ln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/>
          <p:cNvSpPr/>
          <p:nvPr/>
        </p:nvSpPr>
        <p:spPr>
          <a:xfrm>
            <a:off x="228968" y="126542"/>
            <a:ext cx="636713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 smtClean="0">
                <a:solidFill>
                  <a:srgbClr val="80BCE1"/>
                </a:solidFill>
              </a:rPr>
              <a:t>20</a:t>
            </a:r>
            <a:endParaRPr lang="en-US" altLang="ko-KR" sz="3200" dirty="0">
              <a:solidFill>
                <a:srgbClr val="80BCE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286738" y="1072359"/>
            <a:ext cx="10310400" cy="0"/>
          </a:xfrm>
          <a:prstGeom prst="line">
            <a:avLst/>
          </a:prstGeom>
          <a:ln>
            <a:solidFill>
              <a:srgbClr val="80BC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358041" y="166168"/>
            <a:ext cx="53942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 dirty="0" err="1">
                <a:solidFill>
                  <a:srgbClr val="80BCE1"/>
                </a:solidFill>
              </a:rPr>
              <a:t>wisoft</a:t>
            </a:r>
            <a:r>
              <a:rPr lang="en-US" altLang="ko-KR" sz="1200" i="1" dirty="0">
                <a:solidFill>
                  <a:srgbClr val="80BCE1"/>
                </a:solidFill>
              </a:rPr>
              <a:t> </a:t>
            </a:r>
            <a:r>
              <a:rPr lang="en-US" altLang="ko-KR" sz="1600" b="1" i="1" dirty="0">
                <a:solidFill>
                  <a:srgbClr val="80BCE1"/>
                </a:solidFill>
              </a:rPr>
              <a:t>Computer Basic</a:t>
            </a:r>
          </a:p>
          <a:p>
            <a:pPr>
              <a:lnSpc>
                <a:spcPct val="150000"/>
              </a:lnSpc>
            </a:pPr>
            <a:r>
              <a:rPr lang="en-US" altLang="ko-KR" sz="1600" b="1" i="1" dirty="0" smtClean="0">
                <a:solidFill>
                  <a:srgbClr val="80BCE1"/>
                </a:solidFill>
                <a:hlinkClick r:id="rId2" invalidUrl="https://namu.wiki/w/CPU게이트?from=2018년 인텔 CPU 보안 버그 유출"/>
              </a:rPr>
              <a:t>Advanced</a:t>
            </a:r>
            <a:endParaRPr lang="en-US" altLang="ko-KR" sz="1600" b="1" i="1" dirty="0">
              <a:solidFill>
                <a:srgbClr val="80BCE1"/>
              </a:solidFill>
            </a:endParaRPr>
          </a:p>
        </p:txBody>
      </p:sp>
      <p:pic>
        <p:nvPicPr>
          <p:cNvPr id="3" name="그림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3854" y="1606965"/>
            <a:ext cx="2059442" cy="400767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6494" y="1784195"/>
            <a:ext cx="307361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8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104191" y="126542"/>
            <a:ext cx="949106" cy="949106"/>
            <a:chOff x="1439504" y="619459"/>
            <a:chExt cx="2465408" cy="2465408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1439504" y="3076324"/>
              <a:ext cx="2465408" cy="0"/>
            </a:xfrm>
            <a:prstGeom prst="line">
              <a:avLst/>
            </a:prstGeom>
            <a:ln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rot="5400000">
              <a:off x="2652016" y="1852163"/>
              <a:ext cx="2465408" cy="0"/>
            </a:xfrm>
            <a:prstGeom prst="line">
              <a:avLst/>
            </a:prstGeom>
            <a:ln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/>
          <p:cNvSpPr/>
          <p:nvPr/>
        </p:nvSpPr>
        <p:spPr>
          <a:xfrm>
            <a:off x="228968" y="126542"/>
            <a:ext cx="636713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 smtClean="0">
                <a:solidFill>
                  <a:srgbClr val="80BCE1"/>
                </a:solidFill>
              </a:rPr>
              <a:t>21</a:t>
            </a:r>
            <a:endParaRPr lang="en-US" altLang="ko-KR" sz="3200" dirty="0">
              <a:solidFill>
                <a:srgbClr val="80BCE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286738" y="1072359"/>
            <a:ext cx="10310400" cy="0"/>
          </a:xfrm>
          <a:prstGeom prst="line">
            <a:avLst/>
          </a:prstGeom>
          <a:ln>
            <a:solidFill>
              <a:srgbClr val="80BC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286738" y="394083"/>
            <a:ext cx="539425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 dirty="0" err="1">
                <a:solidFill>
                  <a:srgbClr val="80BCE1"/>
                </a:solidFill>
              </a:rPr>
              <a:t>wisoft</a:t>
            </a:r>
            <a:r>
              <a:rPr lang="en-US" altLang="ko-KR" sz="1200" i="1" dirty="0">
                <a:solidFill>
                  <a:srgbClr val="80BCE1"/>
                </a:solidFill>
              </a:rPr>
              <a:t> </a:t>
            </a:r>
            <a:r>
              <a:rPr lang="en-US" altLang="ko-KR" sz="1600" b="1" i="1" dirty="0">
                <a:solidFill>
                  <a:srgbClr val="80BCE1"/>
                </a:solidFill>
              </a:rPr>
              <a:t>Computer </a:t>
            </a:r>
            <a:r>
              <a:rPr lang="en-US" altLang="ko-KR" sz="1600" b="1" i="1" dirty="0" smtClean="0">
                <a:solidFill>
                  <a:srgbClr val="80BCE1"/>
                </a:solidFill>
              </a:rPr>
              <a:t>Basic</a:t>
            </a:r>
            <a:endParaRPr lang="en-US" altLang="ko-KR" sz="1600" b="1" i="1" dirty="0">
              <a:solidFill>
                <a:srgbClr val="80BCE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135764" y="2696278"/>
            <a:ext cx="2612348" cy="1419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600" b="1" dirty="0" smtClean="0">
                <a:solidFill>
                  <a:srgbClr val="305C81"/>
                </a:solidFill>
              </a:rPr>
              <a:t>Q&amp;A</a:t>
            </a:r>
            <a:endParaRPr lang="en-US" altLang="ko-KR" b="1" dirty="0">
              <a:solidFill>
                <a:srgbClr val="305C8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9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104191" y="126542"/>
            <a:ext cx="949106" cy="949106"/>
            <a:chOff x="1439504" y="619459"/>
            <a:chExt cx="2465408" cy="2465408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1439504" y="3076324"/>
              <a:ext cx="2465408" cy="0"/>
            </a:xfrm>
            <a:prstGeom prst="line">
              <a:avLst/>
            </a:prstGeom>
            <a:ln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rot="5400000">
              <a:off x="2652016" y="1852163"/>
              <a:ext cx="2465408" cy="0"/>
            </a:xfrm>
            <a:prstGeom prst="line">
              <a:avLst/>
            </a:prstGeom>
            <a:ln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/>
          <p:cNvSpPr/>
          <p:nvPr/>
        </p:nvSpPr>
        <p:spPr>
          <a:xfrm>
            <a:off x="228968" y="126542"/>
            <a:ext cx="636713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 smtClean="0">
                <a:solidFill>
                  <a:srgbClr val="80BCE1"/>
                </a:solidFill>
              </a:rPr>
              <a:t>02</a:t>
            </a:r>
            <a:endParaRPr lang="en-US" altLang="ko-KR" sz="3200" dirty="0">
              <a:solidFill>
                <a:srgbClr val="80BCE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286738" y="1072359"/>
            <a:ext cx="10310400" cy="0"/>
          </a:xfrm>
          <a:prstGeom prst="line">
            <a:avLst/>
          </a:prstGeom>
          <a:ln>
            <a:solidFill>
              <a:srgbClr val="80BC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286738" y="247216"/>
            <a:ext cx="5394256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i="1" dirty="0" err="1" smtClean="0">
                <a:solidFill>
                  <a:srgbClr val="80BCE1"/>
                </a:solidFill>
              </a:rPr>
              <a:t>wisoft</a:t>
            </a:r>
            <a:r>
              <a:rPr lang="en-US" altLang="ko-KR" sz="1600" i="1" dirty="0" smtClean="0">
                <a:solidFill>
                  <a:srgbClr val="80BCE1"/>
                </a:solidFill>
              </a:rPr>
              <a:t> </a:t>
            </a:r>
            <a:r>
              <a:rPr lang="en-US" altLang="ko-KR" sz="2000" b="1" i="1" dirty="0" smtClean="0">
                <a:solidFill>
                  <a:srgbClr val="80BCE1"/>
                </a:solidFill>
              </a:rPr>
              <a:t>Computer Basic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4853328" y="1484057"/>
            <a:ext cx="26123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rgbClr val="305C81"/>
                </a:solidFill>
              </a:rPr>
              <a:t>CPU </a:t>
            </a:r>
            <a:endParaRPr lang="en-US" altLang="ko-KR" b="1" dirty="0">
              <a:solidFill>
                <a:srgbClr val="305C8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rgbClr val="305C81"/>
                </a:solidFill>
              </a:rPr>
              <a:t>Central Processing Unit</a:t>
            </a:r>
            <a:endParaRPr lang="en-US" altLang="ko-KR" sz="1400" dirty="0">
              <a:solidFill>
                <a:srgbClr val="305C8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443" y="2514878"/>
            <a:ext cx="4958118" cy="22014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161" y="5697009"/>
            <a:ext cx="1128614" cy="4617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681" y="5327037"/>
            <a:ext cx="2338659" cy="13154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3072" y="5785204"/>
            <a:ext cx="997904" cy="39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0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B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04191" y="126542"/>
            <a:ext cx="949106" cy="949106"/>
            <a:chOff x="1439504" y="619459"/>
            <a:chExt cx="2465408" cy="2465408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1439504" y="3076324"/>
              <a:ext cx="246540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rot="5400000">
              <a:off x="2652016" y="1852163"/>
              <a:ext cx="246540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직사각형 9"/>
          <p:cNvSpPr/>
          <p:nvPr/>
        </p:nvSpPr>
        <p:spPr>
          <a:xfrm>
            <a:off x="228968" y="126542"/>
            <a:ext cx="636713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 smtClean="0">
                <a:solidFill>
                  <a:schemeClr val="bg1"/>
                </a:solidFill>
              </a:rPr>
              <a:t>03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286738" y="1072359"/>
            <a:ext cx="10310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165468" y="6387068"/>
            <a:ext cx="1134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1286738" y="301923"/>
            <a:ext cx="5394256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i="1" dirty="0" err="1">
                <a:solidFill>
                  <a:prstClr val="white"/>
                </a:solidFill>
              </a:rPr>
              <a:t>wisoft</a:t>
            </a:r>
            <a:r>
              <a:rPr lang="en-US" altLang="ko-KR" sz="1600" i="1" dirty="0">
                <a:solidFill>
                  <a:prstClr val="white"/>
                </a:solidFill>
              </a:rPr>
              <a:t> </a:t>
            </a:r>
            <a:r>
              <a:rPr lang="en-US" altLang="ko-KR" sz="2000" b="1" i="1" dirty="0">
                <a:solidFill>
                  <a:prstClr val="white"/>
                </a:solidFill>
              </a:rPr>
              <a:t>Computer Basic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700" y="1477534"/>
            <a:ext cx="3877908" cy="435764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164" y="2373348"/>
            <a:ext cx="5282982" cy="256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55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104191" y="126542"/>
            <a:ext cx="949106" cy="949106"/>
            <a:chOff x="1439504" y="619459"/>
            <a:chExt cx="2465408" cy="2465408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1439504" y="3076324"/>
              <a:ext cx="2465408" cy="0"/>
            </a:xfrm>
            <a:prstGeom prst="line">
              <a:avLst/>
            </a:prstGeom>
            <a:ln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rot="5400000">
              <a:off x="2652016" y="1852163"/>
              <a:ext cx="2465408" cy="0"/>
            </a:xfrm>
            <a:prstGeom prst="line">
              <a:avLst/>
            </a:prstGeom>
            <a:ln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/>
          <p:cNvSpPr/>
          <p:nvPr/>
        </p:nvSpPr>
        <p:spPr>
          <a:xfrm>
            <a:off x="228968" y="126542"/>
            <a:ext cx="636713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 smtClean="0">
                <a:solidFill>
                  <a:srgbClr val="80BCE1"/>
                </a:solidFill>
              </a:rPr>
              <a:t>04</a:t>
            </a:r>
            <a:endParaRPr lang="en-US" altLang="ko-KR" sz="3200" dirty="0">
              <a:solidFill>
                <a:srgbClr val="80BCE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286738" y="1072359"/>
            <a:ext cx="10310400" cy="0"/>
          </a:xfrm>
          <a:prstGeom prst="line">
            <a:avLst/>
          </a:prstGeom>
          <a:ln>
            <a:solidFill>
              <a:srgbClr val="80BC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341314" y="287451"/>
            <a:ext cx="539425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 dirty="0" err="1">
                <a:solidFill>
                  <a:srgbClr val="80BCE1"/>
                </a:solidFill>
              </a:rPr>
              <a:t>wisoft</a:t>
            </a:r>
            <a:r>
              <a:rPr lang="en-US" altLang="ko-KR" sz="1200" i="1" dirty="0">
                <a:solidFill>
                  <a:srgbClr val="80BCE1"/>
                </a:solidFill>
              </a:rPr>
              <a:t> </a:t>
            </a:r>
            <a:r>
              <a:rPr lang="en-US" altLang="ko-KR" sz="1600" b="1" i="1" dirty="0">
                <a:solidFill>
                  <a:srgbClr val="80BCE1"/>
                </a:solidFill>
              </a:rPr>
              <a:t>Computer Basic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823" y="1241387"/>
            <a:ext cx="4976230" cy="19904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6" y="3635297"/>
            <a:ext cx="4508144" cy="253583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550" y="3745096"/>
            <a:ext cx="3483055" cy="23162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9004" y="3496841"/>
            <a:ext cx="2819253" cy="281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2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104191" y="126542"/>
            <a:ext cx="949106" cy="949106"/>
            <a:chOff x="1439504" y="619459"/>
            <a:chExt cx="2465408" cy="2465408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1439504" y="3076324"/>
              <a:ext cx="2465408" cy="0"/>
            </a:xfrm>
            <a:prstGeom prst="line">
              <a:avLst/>
            </a:prstGeom>
            <a:ln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rot="5400000">
              <a:off x="2652016" y="1852163"/>
              <a:ext cx="2465408" cy="0"/>
            </a:xfrm>
            <a:prstGeom prst="line">
              <a:avLst/>
            </a:prstGeom>
            <a:ln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/>
          <p:cNvSpPr/>
          <p:nvPr/>
        </p:nvSpPr>
        <p:spPr>
          <a:xfrm>
            <a:off x="228968" y="126542"/>
            <a:ext cx="636713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 smtClean="0">
                <a:solidFill>
                  <a:srgbClr val="80BCE1"/>
                </a:solidFill>
              </a:rPr>
              <a:t>05</a:t>
            </a:r>
            <a:endParaRPr lang="en-US" altLang="ko-KR" sz="3200" dirty="0">
              <a:solidFill>
                <a:srgbClr val="80BCE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286738" y="1072359"/>
            <a:ext cx="10310400" cy="0"/>
          </a:xfrm>
          <a:prstGeom prst="line">
            <a:avLst/>
          </a:prstGeom>
          <a:ln>
            <a:solidFill>
              <a:srgbClr val="80BC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341314" y="287451"/>
            <a:ext cx="539425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 dirty="0" err="1">
                <a:solidFill>
                  <a:srgbClr val="80BCE1"/>
                </a:solidFill>
              </a:rPr>
              <a:t>wisoft</a:t>
            </a:r>
            <a:r>
              <a:rPr lang="en-US" altLang="ko-KR" sz="1200" i="1" dirty="0">
                <a:solidFill>
                  <a:srgbClr val="80BCE1"/>
                </a:solidFill>
              </a:rPr>
              <a:t> </a:t>
            </a:r>
            <a:r>
              <a:rPr lang="en-US" altLang="ko-KR" sz="1600" b="1" i="1" dirty="0">
                <a:solidFill>
                  <a:srgbClr val="80BCE1"/>
                </a:solidFill>
              </a:rPr>
              <a:t>Computer Basic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965" y="1514817"/>
            <a:ext cx="5731259" cy="456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7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104191" y="126542"/>
            <a:ext cx="949106" cy="949106"/>
            <a:chOff x="1439504" y="619459"/>
            <a:chExt cx="2465408" cy="2465408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1439504" y="3076324"/>
              <a:ext cx="2465408" cy="0"/>
            </a:xfrm>
            <a:prstGeom prst="line">
              <a:avLst/>
            </a:prstGeom>
            <a:ln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rot="5400000">
              <a:off x="2652016" y="1852163"/>
              <a:ext cx="2465408" cy="0"/>
            </a:xfrm>
            <a:prstGeom prst="line">
              <a:avLst/>
            </a:prstGeom>
            <a:ln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/>
          <p:cNvSpPr/>
          <p:nvPr/>
        </p:nvSpPr>
        <p:spPr>
          <a:xfrm>
            <a:off x="228968" y="126542"/>
            <a:ext cx="636713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 smtClean="0">
                <a:solidFill>
                  <a:srgbClr val="80BCE1"/>
                </a:solidFill>
              </a:rPr>
              <a:t>06</a:t>
            </a:r>
            <a:endParaRPr lang="en-US" altLang="ko-KR" sz="3200" dirty="0">
              <a:solidFill>
                <a:srgbClr val="80BCE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286738" y="1072359"/>
            <a:ext cx="10310400" cy="0"/>
          </a:xfrm>
          <a:prstGeom prst="line">
            <a:avLst/>
          </a:prstGeom>
          <a:ln>
            <a:solidFill>
              <a:srgbClr val="80BC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341314" y="287451"/>
            <a:ext cx="539425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 dirty="0" err="1">
                <a:solidFill>
                  <a:srgbClr val="80BCE1"/>
                </a:solidFill>
              </a:rPr>
              <a:t>wisoft</a:t>
            </a:r>
            <a:r>
              <a:rPr lang="en-US" altLang="ko-KR" sz="1200" i="1" dirty="0">
                <a:solidFill>
                  <a:srgbClr val="80BCE1"/>
                </a:solidFill>
              </a:rPr>
              <a:t> </a:t>
            </a:r>
            <a:r>
              <a:rPr lang="en-US" altLang="ko-KR" sz="1600" b="1" i="1" dirty="0">
                <a:solidFill>
                  <a:srgbClr val="80BCE1"/>
                </a:solidFill>
              </a:rPr>
              <a:t>Computer Basic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552" y="1128115"/>
            <a:ext cx="5068771" cy="566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32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104191" y="126542"/>
            <a:ext cx="949106" cy="949106"/>
            <a:chOff x="1439504" y="619459"/>
            <a:chExt cx="2465408" cy="2465408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1439504" y="3076324"/>
              <a:ext cx="2465408" cy="0"/>
            </a:xfrm>
            <a:prstGeom prst="line">
              <a:avLst/>
            </a:prstGeom>
            <a:ln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rot="5400000">
              <a:off x="2652016" y="1852163"/>
              <a:ext cx="2465408" cy="0"/>
            </a:xfrm>
            <a:prstGeom prst="line">
              <a:avLst/>
            </a:prstGeom>
            <a:ln>
              <a:solidFill>
                <a:srgbClr val="80BC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/>
          <p:cNvSpPr/>
          <p:nvPr/>
        </p:nvSpPr>
        <p:spPr>
          <a:xfrm>
            <a:off x="228968" y="126542"/>
            <a:ext cx="636713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 smtClean="0">
                <a:solidFill>
                  <a:srgbClr val="80BCE1"/>
                </a:solidFill>
              </a:rPr>
              <a:t>07</a:t>
            </a:r>
            <a:endParaRPr lang="en-US" altLang="ko-KR" sz="3200" dirty="0">
              <a:solidFill>
                <a:srgbClr val="80BCE1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286738" y="1072359"/>
            <a:ext cx="10310400" cy="0"/>
          </a:xfrm>
          <a:prstGeom prst="line">
            <a:avLst/>
          </a:prstGeom>
          <a:ln>
            <a:solidFill>
              <a:srgbClr val="80BC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341314" y="287451"/>
            <a:ext cx="5394256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 dirty="0" err="1">
                <a:solidFill>
                  <a:srgbClr val="80BCE1"/>
                </a:solidFill>
              </a:rPr>
              <a:t>wisoft</a:t>
            </a:r>
            <a:r>
              <a:rPr lang="en-US" altLang="ko-KR" sz="1200" i="1" dirty="0">
                <a:solidFill>
                  <a:srgbClr val="80BCE1"/>
                </a:solidFill>
              </a:rPr>
              <a:t> </a:t>
            </a:r>
            <a:r>
              <a:rPr lang="en-US" altLang="ko-KR" sz="1600" b="1" i="1" dirty="0">
                <a:solidFill>
                  <a:srgbClr val="80BCE1"/>
                </a:solidFill>
              </a:rPr>
              <a:t>Computer Basic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574" y="1145150"/>
            <a:ext cx="6150728" cy="537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4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B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104191" y="126542"/>
            <a:ext cx="949106" cy="949106"/>
            <a:chOff x="1439504" y="619459"/>
            <a:chExt cx="2465408" cy="2465408"/>
          </a:xfrm>
        </p:grpSpPr>
        <p:cxnSp>
          <p:nvCxnSpPr>
            <p:cNvPr id="8" name="직선 연결선 7"/>
            <p:cNvCxnSpPr/>
            <p:nvPr/>
          </p:nvCxnSpPr>
          <p:spPr>
            <a:xfrm>
              <a:off x="1439504" y="3076324"/>
              <a:ext cx="246540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rot="5400000">
              <a:off x="2652016" y="1852163"/>
              <a:ext cx="246540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직사각형 9"/>
          <p:cNvSpPr/>
          <p:nvPr/>
        </p:nvSpPr>
        <p:spPr>
          <a:xfrm>
            <a:off x="228968" y="126542"/>
            <a:ext cx="636713" cy="7358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3200" dirty="0" smtClean="0">
                <a:solidFill>
                  <a:schemeClr val="bg1"/>
                </a:solidFill>
              </a:rPr>
              <a:t>08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286738" y="1072359"/>
            <a:ext cx="10310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165468" y="6387068"/>
            <a:ext cx="1134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1278966" y="126542"/>
            <a:ext cx="53942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i="1" dirty="0" err="1">
                <a:solidFill>
                  <a:prstClr val="white"/>
                </a:solidFill>
              </a:rPr>
              <a:t>wisoft</a:t>
            </a:r>
            <a:r>
              <a:rPr lang="en-US" altLang="ko-KR" sz="1600" i="1" dirty="0">
                <a:solidFill>
                  <a:prstClr val="white"/>
                </a:solidFill>
              </a:rPr>
              <a:t> </a:t>
            </a:r>
            <a:r>
              <a:rPr lang="en-US" altLang="ko-KR" sz="2000" b="1" i="1" dirty="0">
                <a:solidFill>
                  <a:prstClr val="white"/>
                </a:solidFill>
              </a:rPr>
              <a:t>Computer </a:t>
            </a:r>
            <a:r>
              <a:rPr lang="en-US" altLang="ko-KR" sz="2000" b="1" i="1" dirty="0" smtClean="0">
                <a:solidFill>
                  <a:prstClr val="white"/>
                </a:solidFill>
              </a:rPr>
              <a:t>Basic</a:t>
            </a:r>
          </a:p>
          <a:p>
            <a:pPr>
              <a:lnSpc>
                <a:spcPct val="150000"/>
              </a:lnSpc>
            </a:pPr>
            <a:r>
              <a:rPr lang="ko-KR" altLang="en-US" sz="2000" b="1" i="1" dirty="0" smtClean="0">
                <a:solidFill>
                  <a:prstClr val="white"/>
                </a:solidFill>
                <a:hlinkClick r:id="rId2"/>
              </a:rPr>
              <a:t>희대의 망작</a:t>
            </a:r>
            <a:r>
              <a:rPr lang="en-US" altLang="ko-KR" sz="2000" b="1" i="1" dirty="0" smtClean="0">
                <a:solidFill>
                  <a:prstClr val="white"/>
                </a:solidFill>
                <a:hlinkClick r:id="rId2"/>
              </a:rPr>
              <a:t>,</a:t>
            </a:r>
            <a:r>
              <a:rPr lang="ko-KR" altLang="en-US" sz="2000" b="1" i="1" dirty="0" smtClean="0">
                <a:solidFill>
                  <a:prstClr val="white"/>
                </a:solidFill>
                <a:hlinkClick r:id="rId2"/>
              </a:rPr>
              <a:t> 두번타는 보일러</a:t>
            </a:r>
            <a:endParaRPr lang="en-US" altLang="ko-KR" sz="2000" b="1" i="1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01" b="96399" l="2500" r="96667">
                        <a14:foregroundMark x1="20000" y1="14239" x2="20000" y2="14239"/>
                        <a14:foregroundMark x1="5833" y1="4910" x2="5833" y2="49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324" y="1944458"/>
            <a:ext cx="2588206" cy="32945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6505" y="2051928"/>
            <a:ext cx="2468035" cy="30677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5515" y="1999989"/>
            <a:ext cx="2553175" cy="317164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9665" y="2006509"/>
            <a:ext cx="2495445" cy="309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0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2713</TotalTime>
  <Words>148</Words>
  <Application>Microsoft Macintosh PowerPoint</Application>
  <PresentationFormat>와이드스크린</PresentationFormat>
  <Paragraphs>74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seongwon lee</cp:lastModifiedBy>
  <cp:revision>65</cp:revision>
  <dcterms:created xsi:type="dcterms:W3CDTF">2017-12-05T06:51:01Z</dcterms:created>
  <dcterms:modified xsi:type="dcterms:W3CDTF">2018-01-15T12:37:25Z</dcterms:modified>
</cp:coreProperties>
</file>